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56" r:id="rId3"/>
    <p:sldId id="287" r:id="rId4"/>
    <p:sldId id="257" r:id="rId5"/>
    <p:sldId id="277" r:id="rId6"/>
    <p:sldId id="288" r:id="rId7"/>
    <p:sldId id="258" r:id="rId8"/>
    <p:sldId id="278" r:id="rId9"/>
    <p:sldId id="279" r:id="rId10"/>
    <p:sldId id="280" r:id="rId11"/>
    <p:sldId id="281" r:id="rId12"/>
    <p:sldId id="282" r:id="rId13"/>
    <p:sldId id="283" r:id="rId14"/>
    <p:sldId id="289" r:id="rId15"/>
    <p:sldId id="285" r:id="rId16"/>
    <p:sldId id="290" r:id="rId17"/>
  </p:sldIdLst>
  <p:sldSz cx="16276638" cy="9144000"/>
  <p:notesSz cx="6858000" cy="9144000"/>
  <p:defaultTextStyle>
    <a:defPPr>
      <a:defRPr lang="en-US"/>
    </a:defPPr>
    <a:lvl1pPr marL="0" algn="l" defTabSz="1452524" rtl="0" eaLnBrk="1" latinLnBrk="0" hangingPunct="1">
      <a:defRPr sz="2900" kern="1200">
        <a:solidFill>
          <a:schemeClr val="tx1"/>
        </a:solidFill>
        <a:latin typeface="+mn-lt"/>
        <a:ea typeface="+mn-ea"/>
        <a:cs typeface="+mn-cs"/>
      </a:defRPr>
    </a:lvl1pPr>
    <a:lvl2pPr marL="726262" algn="l" defTabSz="1452524" rtl="0" eaLnBrk="1" latinLnBrk="0" hangingPunct="1">
      <a:defRPr sz="2900" kern="1200">
        <a:solidFill>
          <a:schemeClr val="tx1"/>
        </a:solidFill>
        <a:latin typeface="+mn-lt"/>
        <a:ea typeface="+mn-ea"/>
        <a:cs typeface="+mn-cs"/>
      </a:defRPr>
    </a:lvl2pPr>
    <a:lvl3pPr marL="1452524" algn="l" defTabSz="1452524" rtl="0" eaLnBrk="1" latinLnBrk="0" hangingPunct="1">
      <a:defRPr sz="2900" kern="1200">
        <a:solidFill>
          <a:schemeClr val="tx1"/>
        </a:solidFill>
        <a:latin typeface="+mn-lt"/>
        <a:ea typeface="+mn-ea"/>
        <a:cs typeface="+mn-cs"/>
      </a:defRPr>
    </a:lvl3pPr>
    <a:lvl4pPr marL="2178787" algn="l" defTabSz="1452524" rtl="0" eaLnBrk="1" latinLnBrk="0" hangingPunct="1">
      <a:defRPr sz="2900" kern="1200">
        <a:solidFill>
          <a:schemeClr val="tx1"/>
        </a:solidFill>
        <a:latin typeface="+mn-lt"/>
        <a:ea typeface="+mn-ea"/>
        <a:cs typeface="+mn-cs"/>
      </a:defRPr>
    </a:lvl4pPr>
    <a:lvl5pPr marL="2905049" algn="l" defTabSz="1452524" rtl="0" eaLnBrk="1" latinLnBrk="0" hangingPunct="1">
      <a:defRPr sz="2900" kern="1200">
        <a:solidFill>
          <a:schemeClr val="tx1"/>
        </a:solidFill>
        <a:latin typeface="+mn-lt"/>
        <a:ea typeface="+mn-ea"/>
        <a:cs typeface="+mn-cs"/>
      </a:defRPr>
    </a:lvl5pPr>
    <a:lvl6pPr marL="3631311" algn="l" defTabSz="1452524" rtl="0" eaLnBrk="1" latinLnBrk="0" hangingPunct="1">
      <a:defRPr sz="2900" kern="1200">
        <a:solidFill>
          <a:schemeClr val="tx1"/>
        </a:solidFill>
        <a:latin typeface="+mn-lt"/>
        <a:ea typeface="+mn-ea"/>
        <a:cs typeface="+mn-cs"/>
      </a:defRPr>
    </a:lvl6pPr>
    <a:lvl7pPr marL="4357573" algn="l" defTabSz="1452524" rtl="0" eaLnBrk="1" latinLnBrk="0" hangingPunct="1">
      <a:defRPr sz="2900" kern="1200">
        <a:solidFill>
          <a:schemeClr val="tx1"/>
        </a:solidFill>
        <a:latin typeface="+mn-lt"/>
        <a:ea typeface="+mn-ea"/>
        <a:cs typeface="+mn-cs"/>
      </a:defRPr>
    </a:lvl7pPr>
    <a:lvl8pPr marL="5083835" algn="l" defTabSz="1452524" rtl="0" eaLnBrk="1" latinLnBrk="0" hangingPunct="1">
      <a:defRPr sz="2900" kern="1200">
        <a:solidFill>
          <a:schemeClr val="tx1"/>
        </a:solidFill>
        <a:latin typeface="+mn-lt"/>
        <a:ea typeface="+mn-ea"/>
        <a:cs typeface="+mn-cs"/>
      </a:defRPr>
    </a:lvl8pPr>
    <a:lvl9pPr marL="5810098" algn="l" defTabSz="1452524"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51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73B89"/>
    <a:srgbClr val="88DFE8"/>
    <a:srgbClr val="FFCC29"/>
    <a:srgbClr val="FFDB69"/>
    <a:srgbClr val="FEF4EC"/>
    <a:srgbClr val="F68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50" d="100"/>
          <a:sy n="50" d="100"/>
        </p:scale>
        <p:origin x="92" y="36"/>
      </p:cViewPr>
      <p:guideLst>
        <p:guide orient="horz" pos="2880"/>
        <p:guide pos="512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079AE0-E343-4431-9E77-3AB2AF9D83DA}" type="datetimeFigureOut">
              <a:rPr lang="en-US" smtClean="0"/>
              <a:t>2/5/2023</a:t>
            </a:fld>
            <a:endParaRPr lang="en-US"/>
          </a:p>
        </p:txBody>
      </p:sp>
      <p:sp>
        <p:nvSpPr>
          <p:cNvPr id="4" name="Slide Image Placeholder 3"/>
          <p:cNvSpPr>
            <a:spLocks noGrp="1" noRot="1" noChangeAspect="1"/>
          </p:cNvSpPr>
          <p:nvPr>
            <p:ph type="sldImg" idx="2"/>
          </p:nvPr>
        </p:nvSpPr>
        <p:spPr>
          <a:xfrm>
            <a:off x="377825" y="685800"/>
            <a:ext cx="61023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46B89-F200-43AA-B36B-6A2EF4B500BB}" type="slidenum">
              <a:rPr lang="en-US" smtClean="0"/>
              <a:t>‹#›</a:t>
            </a:fld>
            <a:endParaRPr lang="en-US"/>
          </a:p>
        </p:txBody>
      </p:sp>
    </p:spTree>
    <p:extLst>
      <p:ext uri="{BB962C8B-B14F-4D97-AF65-F5344CB8AC3E}">
        <p14:creationId xmlns:p14="http://schemas.microsoft.com/office/powerpoint/2010/main" val="4054154378"/>
      </p:ext>
    </p:extLst>
  </p:cSld>
  <p:clrMap bg1="lt1" tx1="dk1" bg2="lt2" tx2="dk2" accent1="accent1" accent2="accent2" accent3="accent3" accent4="accent4" accent5="accent5" accent6="accent6" hlink="hlink" folHlink="folHlink"/>
  <p:notesStyle>
    <a:lvl1pPr marL="0" algn="l" defTabSz="1452524" rtl="0" eaLnBrk="1" latinLnBrk="0" hangingPunct="1">
      <a:defRPr sz="1900" kern="1200">
        <a:solidFill>
          <a:schemeClr val="tx1"/>
        </a:solidFill>
        <a:latin typeface="+mn-lt"/>
        <a:ea typeface="+mn-ea"/>
        <a:cs typeface="+mn-cs"/>
      </a:defRPr>
    </a:lvl1pPr>
    <a:lvl2pPr marL="726262" algn="l" defTabSz="1452524" rtl="0" eaLnBrk="1" latinLnBrk="0" hangingPunct="1">
      <a:defRPr sz="1900" kern="1200">
        <a:solidFill>
          <a:schemeClr val="tx1"/>
        </a:solidFill>
        <a:latin typeface="+mn-lt"/>
        <a:ea typeface="+mn-ea"/>
        <a:cs typeface="+mn-cs"/>
      </a:defRPr>
    </a:lvl2pPr>
    <a:lvl3pPr marL="1452524" algn="l" defTabSz="1452524" rtl="0" eaLnBrk="1" latinLnBrk="0" hangingPunct="1">
      <a:defRPr sz="1900" kern="1200">
        <a:solidFill>
          <a:schemeClr val="tx1"/>
        </a:solidFill>
        <a:latin typeface="+mn-lt"/>
        <a:ea typeface="+mn-ea"/>
        <a:cs typeface="+mn-cs"/>
      </a:defRPr>
    </a:lvl3pPr>
    <a:lvl4pPr marL="2178787" algn="l" defTabSz="1452524" rtl="0" eaLnBrk="1" latinLnBrk="0" hangingPunct="1">
      <a:defRPr sz="1900" kern="1200">
        <a:solidFill>
          <a:schemeClr val="tx1"/>
        </a:solidFill>
        <a:latin typeface="+mn-lt"/>
        <a:ea typeface="+mn-ea"/>
        <a:cs typeface="+mn-cs"/>
      </a:defRPr>
    </a:lvl4pPr>
    <a:lvl5pPr marL="2905049" algn="l" defTabSz="1452524" rtl="0" eaLnBrk="1" latinLnBrk="0" hangingPunct="1">
      <a:defRPr sz="1900" kern="1200">
        <a:solidFill>
          <a:schemeClr val="tx1"/>
        </a:solidFill>
        <a:latin typeface="+mn-lt"/>
        <a:ea typeface="+mn-ea"/>
        <a:cs typeface="+mn-cs"/>
      </a:defRPr>
    </a:lvl5pPr>
    <a:lvl6pPr marL="3631311" algn="l" defTabSz="1452524" rtl="0" eaLnBrk="1" latinLnBrk="0" hangingPunct="1">
      <a:defRPr sz="1900" kern="1200">
        <a:solidFill>
          <a:schemeClr val="tx1"/>
        </a:solidFill>
        <a:latin typeface="+mn-lt"/>
        <a:ea typeface="+mn-ea"/>
        <a:cs typeface="+mn-cs"/>
      </a:defRPr>
    </a:lvl6pPr>
    <a:lvl7pPr marL="4357573" algn="l" defTabSz="1452524" rtl="0" eaLnBrk="1" latinLnBrk="0" hangingPunct="1">
      <a:defRPr sz="1900" kern="1200">
        <a:solidFill>
          <a:schemeClr val="tx1"/>
        </a:solidFill>
        <a:latin typeface="+mn-lt"/>
        <a:ea typeface="+mn-ea"/>
        <a:cs typeface="+mn-cs"/>
      </a:defRPr>
    </a:lvl7pPr>
    <a:lvl8pPr marL="5083835" algn="l" defTabSz="1452524" rtl="0" eaLnBrk="1" latinLnBrk="0" hangingPunct="1">
      <a:defRPr sz="1900" kern="1200">
        <a:solidFill>
          <a:schemeClr val="tx1"/>
        </a:solidFill>
        <a:latin typeface="+mn-lt"/>
        <a:ea typeface="+mn-ea"/>
        <a:cs typeface="+mn-cs"/>
      </a:defRPr>
    </a:lvl8pPr>
    <a:lvl9pPr marL="5810098" algn="l" defTabSz="1452524"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127537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宋体" panose="02010600030101010101" pitchFamily="2" charset="-122"/>
              <a:cs typeface="+mn-cs"/>
            </a:endParaRPr>
          </a:p>
        </p:txBody>
      </p:sp>
    </p:spTree>
    <p:extLst>
      <p:ext uri="{BB962C8B-B14F-4D97-AF65-F5344CB8AC3E}">
        <p14:creationId xmlns:p14="http://schemas.microsoft.com/office/powerpoint/2010/main" val="1614673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宋体" panose="02010600030101010101" pitchFamily="2" charset="-122"/>
              <a:cs typeface="+mn-cs"/>
            </a:endParaRPr>
          </a:p>
        </p:txBody>
      </p:sp>
    </p:spTree>
    <p:extLst>
      <p:ext uri="{BB962C8B-B14F-4D97-AF65-F5344CB8AC3E}">
        <p14:creationId xmlns:p14="http://schemas.microsoft.com/office/powerpoint/2010/main" val="10602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宋体" panose="02010600030101010101" pitchFamily="2" charset="-122"/>
              <a:cs typeface="+mn-cs"/>
            </a:endParaRPr>
          </a:p>
        </p:txBody>
      </p:sp>
    </p:spTree>
    <p:extLst>
      <p:ext uri="{BB962C8B-B14F-4D97-AF65-F5344CB8AC3E}">
        <p14:creationId xmlns:p14="http://schemas.microsoft.com/office/powerpoint/2010/main" val="557190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0748" y="2840568"/>
            <a:ext cx="13835142" cy="1960033"/>
          </a:xfrm>
        </p:spPr>
        <p:txBody>
          <a:bodyPr/>
          <a:lstStyle/>
          <a:p>
            <a:r>
              <a:rPr lang="en-US"/>
              <a:t>Click to edit Master title style</a:t>
            </a:r>
          </a:p>
        </p:txBody>
      </p:sp>
      <p:sp>
        <p:nvSpPr>
          <p:cNvPr id="3" name="Subtitle 2"/>
          <p:cNvSpPr>
            <a:spLocks noGrp="1"/>
          </p:cNvSpPr>
          <p:nvPr>
            <p:ph type="subTitle" idx="1"/>
          </p:nvPr>
        </p:nvSpPr>
        <p:spPr>
          <a:xfrm>
            <a:off x="2441496" y="5181600"/>
            <a:ext cx="11393647" cy="2336800"/>
          </a:xfrm>
        </p:spPr>
        <p:txBody>
          <a:bodyPr/>
          <a:lstStyle>
            <a:lvl1pPr marL="0" indent="0" algn="ctr">
              <a:buNone/>
              <a:defRPr>
                <a:solidFill>
                  <a:schemeClr val="tx1">
                    <a:tint val="75000"/>
                  </a:schemeClr>
                </a:solidFill>
              </a:defRPr>
            </a:lvl1pPr>
            <a:lvl2pPr marL="726262" indent="0" algn="ctr">
              <a:buNone/>
              <a:defRPr>
                <a:solidFill>
                  <a:schemeClr val="tx1">
                    <a:tint val="75000"/>
                  </a:schemeClr>
                </a:solidFill>
              </a:defRPr>
            </a:lvl2pPr>
            <a:lvl3pPr marL="1452524" indent="0" algn="ctr">
              <a:buNone/>
              <a:defRPr>
                <a:solidFill>
                  <a:schemeClr val="tx1">
                    <a:tint val="75000"/>
                  </a:schemeClr>
                </a:solidFill>
              </a:defRPr>
            </a:lvl3pPr>
            <a:lvl4pPr marL="2178787" indent="0" algn="ctr">
              <a:buNone/>
              <a:defRPr>
                <a:solidFill>
                  <a:schemeClr val="tx1">
                    <a:tint val="75000"/>
                  </a:schemeClr>
                </a:solidFill>
              </a:defRPr>
            </a:lvl4pPr>
            <a:lvl5pPr marL="2905049" indent="0" algn="ctr">
              <a:buNone/>
              <a:defRPr>
                <a:solidFill>
                  <a:schemeClr val="tx1">
                    <a:tint val="75000"/>
                  </a:schemeClr>
                </a:solidFill>
              </a:defRPr>
            </a:lvl5pPr>
            <a:lvl6pPr marL="3631311" indent="0" algn="ctr">
              <a:buNone/>
              <a:defRPr>
                <a:solidFill>
                  <a:schemeClr val="tx1">
                    <a:tint val="75000"/>
                  </a:schemeClr>
                </a:solidFill>
              </a:defRPr>
            </a:lvl6pPr>
            <a:lvl7pPr marL="4357573" indent="0" algn="ctr">
              <a:buNone/>
              <a:defRPr>
                <a:solidFill>
                  <a:schemeClr val="tx1">
                    <a:tint val="75000"/>
                  </a:schemeClr>
                </a:solidFill>
              </a:defRPr>
            </a:lvl7pPr>
            <a:lvl8pPr marL="5083835" indent="0" algn="ctr">
              <a:buNone/>
              <a:defRPr>
                <a:solidFill>
                  <a:schemeClr val="tx1">
                    <a:tint val="75000"/>
                  </a:schemeClr>
                </a:solidFill>
              </a:defRPr>
            </a:lvl8pPr>
            <a:lvl9pPr marL="581009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4B3276-3901-471F-8285-C92A8E75787C}" type="datetimeFigureOut">
              <a:rPr lang="en-US" smtClean="0"/>
              <a:t>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070776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4B3276-3901-471F-8285-C92A8E75787C}" type="datetimeFigureOut">
              <a:rPr lang="en-US" smtClean="0"/>
              <a:t>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8827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5742" y="5875867"/>
            <a:ext cx="13835142" cy="1816100"/>
          </a:xfrm>
        </p:spPr>
        <p:txBody>
          <a:bodyPr anchor="t"/>
          <a:lstStyle>
            <a:lvl1pPr algn="l">
              <a:defRPr sz="6400" b="1" cap="all"/>
            </a:lvl1pPr>
          </a:lstStyle>
          <a:p>
            <a:r>
              <a:rPr lang="en-US"/>
              <a:t>Click to edit Master title style</a:t>
            </a:r>
          </a:p>
        </p:txBody>
      </p:sp>
      <p:sp>
        <p:nvSpPr>
          <p:cNvPr id="3" name="Text Placeholder 2"/>
          <p:cNvSpPr>
            <a:spLocks noGrp="1"/>
          </p:cNvSpPr>
          <p:nvPr>
            <p:ph type="body" idx="1"/>
          </p:nvPr>
        </p:nvSpPr>
        <p:spPr>
          <a:xfrm>
            <a:off x="1285742" y="3875618"/>
            <a:ext cx="13835142" cy="2000249"/>
          </a:xfrm>
        </p:spPr>
        <p:txBody>
          <a:bodyPr anchor="b"/>
          <a:lstStyle>
            <a:lvl1pPr marL="0" indent="0">
              <a:buNone/>
              <a:defRPr sz="3200">
                <a:solidFill>
                  <a:schemeClr val="tx1">
                    <a:tint val="75000"/>
                  </a:schemeClr>
                </a:solidFill>
              </a:defRPr>
            </a:lvl1pPr>
            <a:lvl2pPr marL="726262" indent="0">
              <a:buNone/>
              <a:defRPr sz="2900">
                <a:solidFill>
                  <a:schemeClr val="tx1">
                    <a:tint val="75000"/>
                  </a:schemeClr>
                </a:solidFill>
              </a:defRPr>
            </a:lvl2pPr>
            <a:lvl3pPr marL="1452524" indent="0">
              <a:buNone/>
              <a:defRPr sz="2500">
                <a:solidFill>
                  <a:schemeClr val="tx1">
                    <a:tint val="75000"/>
                  </a:schemeClr>
                </a:solidFill>
              </a:defRPr>
            </a:lvl3pPr>
            <a:lvl4pPr marL="2178787" indent="0">
              <a:buNone/>
              <a:defRPr sz="2200">
                <a:solidFill>
                  <a:schemeClr val="tx1">
                    <a:tint val="75000"/>
                  </a:schemeClr>
                </a:solidFill>
              </a:defRPr>
            </a:lvl4pPr>
            <a:lvl5pPr marL="2905049" indent="0">
              <a:buNone/>
              <a:defRPr sz="2200">
                <a:solidFill>
                  <a:schemeClr val="tx1">
                    <a:tint val="75000"/>
                  </a:schemeClr>
                </a:solidFill>
              </a:defRPr>
            </a:lvl5pPr>
            <a:lvl6pPr marL="3631311" indent="0">
              <a:buNone/>
              <a:defRPr sz="2200">
                <a:solidFill>
                  <a:schemeClr val="tx1">
                    <a:tint val="75000"/>
                  </a:schemeClr>
                </a:solidFill>
              </a:defRPr>
            </a:lvl6pPr>
            <a:lvl7pPr marL="4357573" indent="0">
              <a:buNone/>
              <a:defRPr sz="2200">
                <a:solidFill>
                  <a:schemeClr val="tx1">
                    <a:tint val="75000"/>
                  </a:schemeClr>
                </a:solidFill>
              </a:defRPr>
            </a:lvl7pPr>
            <a:lvl8pPr marL="5083835" indent="0">
              <a:buNone/>
              <a:defRPr sz="2200">
                <a:solidFill>
                  <a:schemeClr val="tx1">
                    <a:tint val="75000"/>
                  </a:schemeClr>
                </a:solidFill>
              </a:defRPr>
            </a:lvl8pPr>
            <a:lvl9pPr marL="5810098" indent="0">
              <a:buNone/>
              <a:defRPr sz="2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4B3276-3901-471F-8285-C92A8E75787C}" type="datetimeFigureOut">
              <a:rPr lang="en-US" smtClean="0"/>
              <a:t>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801532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49640" y="2844800"/>
            <a:ext cx="12899800"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620717" y="2844800"/>
            <a:ext cx="12902627"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4B3276-3901-471F-8285-C92A8E75787C}" type="datetimeFigureOut">
              <a:rPr lang="en-US" smtClean="0"/>
              <a:t>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066589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3832" y="366184"/>
            <a:ext cx="14648974"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3832" y="2046817"/>
            <a:ext cx="7191675" cy="853016"/>
          </a:xfrm>
        </p:spPr>
        <p:txBody>
          <a:bodyPr anchor="b"/>
          <a:lstStyle>
            <a:lvl1pPr marL="0" indent="0">
              <a:buNone/>
              <a:defRPr sz="3800" b="1"/>
            </a:lvl1pPr>
            <a:lvl2pPr marL="726262" indent="0">
              <a:buNone/>
              <a:defRPr sz="3200" b="1"/>
            </a:lvl2pPr>
            <a:lvl3pPr marL="1452524" indent="0">
              <a:buNone/>
              <a:defRPr sz="2900" b="1"/>
            </a:lvl3pPr>
            <a:lvl4pPr marL="2178787" indent="0">
              <a:buNone/>
              <a:defRPr sz="2500" b="1"/>
            </a:lvl4pPr>
            <a:lvl5pPr marL="2905049" indent="0">
              <a:buNone/>
              <a:defRPr sz="2500" b="1"/>
            </a:lvl5pPr>
            <a:lvl6pPr marL="3631311" indent="0">
              <a:buNone/>
              <a:defRPr sz="2500" b="1"/>
            </a:lvl6pPr>
            <a:lvl7pPr marL="4357573" indent="0">
              <a:buNone/>
              <a:defRPr sz="2500" b="1"/>
            </a:lvl7pPr>
            <a:lvl8pPr marL="5083835" indent="0">
              <a:buNone/>
              <a:defRPr sz="2500" b="1"/>
            </a:lvl8pPr>
            <a:lvl9pPr marL="5810098" indent="0">
              <a:buNone/>
              <a:defRPr sz="2500" b="1"/>
            </a:lvl9pPr>
          </a:lstStyle>
          <a:p>
            <a:pPr lvl="0"/>
            <a:r>
              <a:rPr lang="en-US"/>
              <a:t>Click to edit Master text styles</a:t>
            </a:r>
          </a:p>
        </p:txBody>
      </p:sp>
      <p:sp>
        <p:nvSpPr>
          <p:cNvPr id="4" name="Content Placeholder 3"/>
          <p:cNvSpPr>
            <a:spLocks noGrp="1"/>
          </p:cNvSpPr>
          <p:nvPr>
            <p:ph sz="half" idx="2"/>
          </p:nvPr>
        </p:nvSpPr>
        <p:spPr>
          <a:xfrm>
            <a:off x="813832" y="2899833"/>
            <a:ext cx="7191675"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68307" y="2046817"/>
            <a:ext cx="7194500" cy="853016"/>
          </a:xfrm>
        </p:spPr>
        <p:txBody>
          <a:bodyPr anchor="b"/>
          <a:lstStyle>
            <a:lvl1pPr marL="0" indent="0">
              <a:buNone/>
              <a:defRPr sz="3800" b="1"/>
            </a:lvl1pPr>
            <a:lvl2pPr marL="726262" indent="0">
              <a:buNone/>
              <a:defRPr sz="3200" b="1"/>
            </a:lvl2pPr>
            <a:lvl3pPr marL="1452524" indent="0">
              <a:buNone/>
              <a:defRPr sz="2900" b="1"/>
            </a:lvl3pPr>
            <a:lvl4pPr marL="2178787" indent="0">
              <a:buNone/>
              <a:defRPr sz="2500" b="1"/>
            </a:lvl4pPr>
            <a:lvl5pPr marL="2905049" indent="0">
              <a:buNone/>
              <a:defRPr sz="2500" b="1"/>
            </a:lvl5pPr>
            <a:lvl6pPr marL="3631311" indent="0">
              <a:buNone/>
              <a:defRPr sz="2500" b="1"/>
            </a:lvl6pPr>
            <a:lvl7pPr marL="4357573" indent="0">
              <a:buNone/>
              <a:defRPr sz="2500" b="1"/>
            </a:lvl7pPr>
            <a:lvl8pPr marL="5083835" indent="0">
              <a:buNone/>
              <a:defRPr sz="2500" b="1"/>
            </a:lvl8pPr>
            <a:lvl9pPr marL="5810098" indent="0">
              <a:buNone/>
              <a:defRPr sz="2500" b="1"/>
            </a:lvl9pPr>
          </a:lstStyle>
          <a:p>
            <a:pPr lvl="0"/>
            <a:r>
              <a:rPr lang="en-US"/>
              <a:t>Click to edit Master text styles</a:t>
            </a:r>
          </a:p>
        </p:txBody>
      </p:sp>
      <p:sp>
        <p:nvSpPr>
          <p:cNvPr id="6" name="Content Placeholder 5"/>
          <p:cNvSpPr>
            <a:spLocks noGrp="1"/>
          </p:cNvSpPr>
          <p:nvPr>
            <p:ph sz="quarter" idx="4"/>
          </p:nvPr>
        </p:nvSpPr>
        <p:spPr>
          <a:xfrm>
            <a:off x="8268307" y="2899833"/>
            <a:ext cx="7194500"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4B3276-3901-471F-8285-C92A8E75787C}" type="datetimeFigureOut">
              <a:rPr lang="en-US" smtClean="0"/>
              <a:t>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776448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4B3276-3901-471F-8285-C92A8E75787C}" type="datetimeFigureOut">
              <a:rPr lang="en-US" smtClean="0"/>
              <a:t>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78900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B3276-3901-471F-8285-C92A8E75787C}" type="datetimeFigureOut">
              <a:rPr lang="en-US" smtClean="0"/>
              <a:t>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90407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3833" y="364067"/>
            <a:ext cx="5354902" cy="1549400"/>
          </a:xfrm>
        </p:spPr>
        <p:txBody>
          <a:bodyPr anchor="b"/>
          <a:lstStyle>
            <a:lvl1pPr algn="l">
              <a:defRPr sz="3200" b="1"/>
            </a:lvl1pPr>
          </a:lstStyle>
          <a:p>
            <a:r>
              <a:rPr lang="en-US"/>
              <a:t>Click to edit Master title style</a:t>
            </a:r>
          </a:p>
        </p:txBody>
      </p:sp>
      <p:sp>
        <p:nvSpPr>
          <p:cNvPr id="3" name="Content Placeholder 2"/>
          <p:cNvSpPr>
            <a:spLocks noGrp="1"/>
          </p:cNvSpPr>
          <p:nvPr>
            <p:ph idx="1"/>
          </p:nvPr>
        </p:nvSpPr>
        <p:spPr>
          <a:xfrm>
            <a:off x="6363713" y="364067"/>
            <a:ext cx="9099093" cy="7804151"/>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3833" y="1913467"/>
            <a:ext cx="5354902" cy="6254751"/>
          </a:xfrm>
        </p:spPr>
        <p:txBody>
          <a:bodyPr/>
          <a:lstStyle>
            <a:lvl1pPr marL="0" indent="0">
              <a:buNone/>
              <a:defRPr sz="2200"/>
            </a:lvl1pPr>
            <a:lvl2pPr marL="726262" indent="0">
              <a:buNone/>
              <a:defRPr sz="1900"/>
            </a:lvl2pPr>
            <a:lvl3pPr marL="1452524" indent="0">
              <a:buNone/>
              <a:defRPr sz="1600"/>
            </a:lvl3pPr>
            <a:lvl4pPr marL="2178787" indent="0">
              <a:buNone/>
              <a:defRPr sz="1400"/>
            </a:lvl4pPr>
            <a:lvl5pPr marL="2905049" indent="0">
              <a:buNone/>
              <a:defRPr sz="1400"/>
            </a:lvl5pPr>
            <a:lvl6pPr marL="3631311" indent="0">
              <a:buNone/>
              <a:defRPr sz="1400"/>
            </a:lvl6pPr>
            <a:lvl7pPr marL="4357573" indent="0">
              <a:buNone/>
              <a:defRPr sz="1400"/>
            </a:lvl7pPr>
            <a:lvl8pPr marL="5083835" indent="0">
              <a:buNone/>
              <a:defRPr sz="1400"/>
            </a:lvl8pPr>
            <a:lvl9pPr marL="5810098"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774B3276-3901-471F-8285-C92A8E75787C}" type="datetimeFigureOut">
              <a:rPr lang="en-US" smtClean="0"/>
              <a:t>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17497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90335" y="6400800"/>
            <a:ext cx="9765983" cy="755651"/>
          </a:xfrm>
        </p:spPr>
        <p:txBody>
          <a:bodyPr anchor="b"/>
          <a:lstStyle>
            <a:lvl1pPr algn="l">
              <a:defRPr sz="3200" b="1"/>
            </a:lvl1pPr>
          </a:lstStyle>
          <a:p>
            <a:r>
              <a:rPr lang="en-US"/>
              <a:t>Click to edit Master title style</a:t>
            </a:r>
          </a:p>
        </p:txBody>
      </p:sp>
      <p:sp>
        <p:nvSpPr>
          <p:cNvPr id="3" name="Picture Placeholder 2"/>
          <p:cNvSpPr>
            <a:spLocks noGrp="1"/>
          </p:cNvSpPr>
          <p:nvPr>
            <p:ph type="pic" idx="1"/>
          </p:nvPr>
        </p:nvSpPr>
        <p:spPr>
          <a:xfrm>
            <a:off x="3190335" y="817033"/>
            <a:ext cx="9765983" cy="5486400"/>
          </a:xfrm>
        </p:spPr>
        <p:txBody>
          <a:bodyPr/>
          <a:lstStyle>
            <a:lvl1pPr marL="0" indent="0">
              <a:buNone/>
              <a:defRPr sz="5100"/>
            </a:lvl1pPr>
            <a:lvl2pPr marL="726262" indent="0">
              <a:buNone/>
              <a:defRPr sz="4400"/>
            </a:lvl2pPr>
            <a:lvl3pPr marL="1452524" indent="0">
              <a:buNone/>
              <a:defRPr sz="3800"/>
            </a:lvl3pPr>
            <a:lvl4pPr marL="2178787" indent="0">
              <a:buNone/>
              <a:defRPr sz="3200"/>
            </a:lvl4pPr>
            <a:lvl5pPr marL="2905049" indent="0">
              <a:buNone/>
              <a:defRPr sz="3200"/>
            </a:lvl5pPr>
            <a:lvl6pPr marL="3631311" indent="0">
              <a:buNone/>
              <a:defRPr sz="3200"/>
            </a:lvl6pPr>
            <a:lvl7pPr marL="4357573" indent="0">
              <a:buNone/>
              <a:defRPr sz="3200"/>
            </a:lvl7pPr>
            <a:lvl8pPr marL="5083835" indent="0">
              <a:buNone/>
              <a:defRPr sz="3200"/>
            </a:lvl8pPr>
            <a:lvl9pPr marL="5810098" indent="0">
              <a:buNone/>
              <a:defRPr sz="3200"/>
            </a:lvl9pPr>
          </a:lstStyle>
          <a:p>
            <a:endParaRPr lang="en-US"/>
          </a:p>
        </p:txBody>
      </p:sp>
      <p:sp>
        <p:nvSpPr>
          <p:cNvPr id="4" name="Text Placeholder 3"/>
          <p:cNvSpPr>
            <a:spLocks noGrp="1"/>
          </p:cNvSpPr>
          <p:nvPr>
            <p:ph type="body" sz="half" idx="2"/>
          </p:nvPr>
        </p:nvSpPr>
        <p:spPr>
          <a:xfrm>
            <a:off x="3190335" y="7156451"/>
            <a:ext cx="9765983" cy="1073149"/>
          </a:xfrm>
        </p:spPr>
        <p:txBody>
          <a:bodyPr/>
          <a:lstStyle>
            <a:lvl1pPr marL="0" indent="0">
              <a:buNone/>
              <a:defRPr sz="2200"/>
            </a:lvl1pPr>
            <a:lvl2pPr marL="726262" indent="0">
              <a:buNone/>
              <a:defRPr sz="1900"/>
            </a:lvl2pPr>
            <a:lvl3pPr marL="1452524" indent="0">
              <a:buNone/>
              <a:defRPr sz="1600"/>
            </a:lvl3pPr>
            <a:lvl4pPr marL="2178787" indent="0">
              <a:buNone/>
              <a:defRPr sz="1400"/>
            </a:lvl4pPr>
            <a:lvl5pPr marL="2905049" indent="0">
              <a:buNone/>
              <a:defRPr sz="1400"/>
            </a:lvl5pPr>
            <a:lvl6pPr marL="3631311" indent="0">
              <a:buNone/>
              <a:defRPr sz="1400"/>
            </a:lvl6pPr>
            <a:lvl7pPr marL="4357573" indent="0">
              <a:buNone/>
              <a:defRPr sz="1400"/>
            </a:lvl7pPr>
            <a:lvl8pPr marL="5083835" indent="0">
              <a:buNone/>
              <a:defRPr sz="1400"/>
            </a:lvl8pPr>
            <a:lvl9pPr marL="5810098"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774B3276-3901-471F-8285-C92A8E75787C}" type="datetimeFigureOut">
              <a:rPr lang="en-US" smtClean="0"/>
              <a:t>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569980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4B3276-3901-471F-8285-C92A8E75787C}" type="datetimeFigureOut">
              <a:rPr lang="en-US" smtClean="0"/>
              <a:t>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046370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07037" y="488951"/>
            <a:ext cx="6516307"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49640" y="488951"/>
            <a:ext cx="19286120"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4B3276-3901-471F-8285-C92A8E75787C}" type="datetimeFigureOut">
              <a:rPr lang="en-US" smtClean="0"/>
              <a:t>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710846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0750" y="2840572"/>
            <a:ext cx="13835142" cy="1960033"/>
          </a:xfrm>
        </p:spPr>
        <p:txBody>
          <a:bodyPr/>
          <a:lstStyle/>
          <a:p>
            <a:r>
              <a:rPr lang="en-US"/>
              <a:t>Click to edit Master title style</a:t>
            </a:r>
          </a:p>
        </p:txBody>
      </p:sp>
      <p:sp>
        <p:nvSpPr>
          <p:cNvPr id="3" name="Subtitle 2"/>
          <p:cNvSpPr>
            <a:spLocks noGrp="1"/>
          </p:cNvSpPr>
          <p:nvPr>
            <p:ph type="subTitle" idx="1"/>
          </p:nvPr>
        </p:nvSpPr>
        <p:spPr>
          <a:xfrm>
            <a:off x="2441498" y="5181600"/>
            <a:ext cx="11393646" cy="2336800"/>
          </a:xfrm>
        </p:spPr>
        <p:txBody>
          <a:bodyPr/>
          <a:lstStyle>
            <a:lvl1pPr marL="0" indent="0" algn="ctr">
              <a:buNone/>
              <a:defRPr>
                <a:solidFill>
                  <a:schemeClr val="tx1">
                    <a:tint val="75000"/>
                  </a:schemeClr>
                </a:solidFill>
              </a:defRPr>
            </a:lvl1pPr>
            <a:lvl2pPr marL="812577" indent="0" algn="ctr">
              <a:buNone/>
              <a:defRPr>
                <a:solidFill>
                  <a:schemeClr val="tx1">
                    <a:tint val="75000"/>
                  </a:schemeClr>
                </a:solidFill>
              </a:defRPr>
            </a:lvl2pPr>
            <a:lvl3pPr marL="1625154" indent="0" algn="ctr">
              <a:buNone/>
              <a:defRPr>
                <a:solidFill>
                  <a:schemeClr val="tx1">
                    <a:tint val="75000"/>
                  </a:schemeClr>
                </a:solidFill>
              </a:defRPr>
            </a:lvl3pPr>
            <a:lvl4pPr marL="2437729" indent="0" algn="ctr">
              <a:buNone/>
              <a:defRPr>
                <a:solidFill>
                  <a:schemeClr val="tx1">
                    <a:tint val="75000"/>
                  </a:schemeClr>
                </a:solidFill>
              </a:defRPr>
            </a:lvl4pPr>
            <a:lvl5pPr marL="3250306" indent="0" algn="ctr">
              <a:buNone/>
              <a:defRPr>
                <a:solidFill>
                  <a:schemeClr val="tx1">
                    <a:tint val="75000"/>
                  </a:schemeClr>
                </a:solidFill>
              </a:defRPr>
            </a:lvl5pPr>
            <a:lvl6pPr marL="4062883" indent="0" algn="ctr">
              <a:buNone/>
              <a:defRPr>
                <a:solidFill>
                  <a:schemeClr val="tx1">
                    <a:tint val="75000"/>
                  </a:schemeClr>
                </a:solidFill>
              </a:defRPr>
            </a:lvl6pPr>
            <a:lvl7pPr marL="4875459" indent="0" algn="ctr">
              <a:buNone/>
              <a:defRPr>
                <a:solidFill>
                  <a:schemeClr val="tx1">
                    <a:tint val="75000"/>
                  </a:schemeClr>
                </a:solidFill>
              </a:defRPr>
            </a:lvl7pPr>
            <a:lvl8pPr marL="5688035" indent="0" algn="ctr">
              <a:buNone/>
              <a:defRPr>
                <a:solidFill>
                  <a:schemeClr val="tx1">
                    <a:tint val="75000"/>
                  </a:schemeClr>
                </a:solidFill>
              </a:defRPr>
            </a:lvl8pPr>
            <a:lvl9pPr marL="650061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1218895">
              <a:defRPr/>
            </a:pPr>
            <a:fld id="{406E9206-D2D6-4057-92D4-39C87A03E66D}"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815416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218895">
              <a:defRPr/>
            </a:pPr>
            <a:fld id="{C052E9E1-D97D-4C90-BB96-FA1ED58B786F}"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1125350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5745" y="5875870"/>
            <a:ext cx="13835142" cy="1816099"/>
          </a:xfrm>
        </p:spPr>
        <p:txBody>
          <a:bodyPr anchor="t"/>
          <a:lstStyle>
            <a:lvl1pPr algn="l">
              <a:defRPr sz="7198" b="1" cap="all"/>
            </a:lvl1pPr>
          </a:lstStyle>
          <a:p>
            <a:r>
              <a:rPr lang="en-US"/>
              <a:t>Click to edit Master title style</a:t>
            </a:r>
          </a:p>
        </p:txBody>
      </p:sp>
      <p:sp>
        <p:nvSpPr>
          <p:cNvPr id="3" name="Text Placeholder 2"/>
          <p:cNvSpPr>
            <a:spLocks noGrp="1"/>
          </p:cNvSpPr>
          <p:nvPr>
            <p:ph type="body" idx="1"/>
          </p:nvPr>
        </p:nvSpPr>
        <p:spPr>
          <a:xfrm>
            <a:off x="1285745" y="3875619"/>
            <a:ext cx="13835142" cy="2000249"/>
          </a:xfrm>
        </p:spPr>
        <p:txBody>
          <a:bodyPr anchor="b"/>
          <a:lstStyle>
            <a:lvl1pPr marL="0" indent="0">
              <a:buNone/>
              <a:defRPr sz="3599">
                <a:solidFill>
                  <a:schemeClr val="tx1">
                    <a:tint val="75000"/>
                  </a:schemeClr>
                </a:solidFill>
              </a:defRPr>
            </a:lvl1pPr>
            <a:lvl2pPr marL="812577" indent="0">
              <a:buNone/>
              <a:defRPr sz="3199">
                <a:solidFill>
                  <a:schemeClr val="tx1">
                    <a:tint val="75000"/>
                  </a:schemeClr>
                </a:solidFill>
              </a:defRPr>
            </a:lvl2pPr>
            <a:lvl3pPr marL="1625154" indent="0">
              <a:buNone/>
              <a:defRPr sz="2933">
                <a:solidFill>
                  <a:schemeClr val="tx1">
                    <a:tint val="75000"/>
                  </a:schemeClr>
                </a:solidFill>
              </a:defRPr>
            </a:lvl3pPr>
            <a:lvl4pPr marL="2437729" indent="0">
              <a:buNone/>
              <a:defRPr sz="2533">
                <a:solidFill>
                  <a:schemeClr val="tx1">
                    <a:tint val="75000"/>
                  </a:schemeClr>
                </a:solidFill>
              </a:defRPr>
            </a:lvl4pPr>
            <a:lvl5pPr marL="3250306" indent="0">
              <a:buNone/>
              <a:defRPr sz="2533">
                <a:solidFill>
                  <a:schemeClr val="tx1">
                    <a:tint val="75000"/>
                  </a:schemeClr>
                </a:solidFill>
              </a:defRPr>
            </a:lvl5pPr>
            <a:lvl6pPr marL="4062883" indent="0">
              <a:buNone/>
              <a:defRPr sz="2533">
                <a:solidFill>
                  <a:schemeClr val="tx1">
                    <a:tint val="75000"/>
                  </a:schemeClr>
                </a:solidFill>
              </a:defRPr>
            </a:lvl6pPr>
            <a:lvl7pPr marL="4875459" indent="0">
              <a:buNone/>
              <a:defRPr sz="2533">
                <a:solidFill>
                  <a:schemeClr val="tx1">
                    <a:tint val="75000"/>
                  </a:schemeClr>
                </a:solidFill>
              </a:defRPr>
            </a:lvl7pPr>
            <a:lvl8pPr marL="5688035" indent="0">
              <a:buNone/>
              <a:defRPr sz="2533">
                <a:solidFill>
                  <a:schemeClr val="tx1">
                    <a:tint val="75000"/>
                  </a:schemeClr>
                </a:solidFill>
              </a:defRPr>
            </a:lvl8pPr>
            <a:lvl9pPr marL="6500612" indent="0">
              <a:buNone/>
              <a:defRPr sz="25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218895">
              <a:defRPr/>
            </a:pPr>
            <a:fld id="{814779EE-1E16-4CC5-A459-C716090F6017}"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4093431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3835" y="2133603"/>
            <a:ext cx="7188848" cy="6034617"/>
          </a:xfrm>
        </p:spPr>
        <p:txBody>
          <a:bodyPr/>
          <a:lstStyle>
            <a:lvl1pPr>
              <a:defRPr sz="5065"/>
            </a:lvl1pPr>
            <a:lvl2pPr>
              <a:defRPr sz="4266"/>
            </a:lvl2pPr>
            <a:lvl3pPr>
              <a:defRPr sz="3599"/>
            </a:lvl3pPr>
            <a:lvl4pPr>
              <a:defRPr sz="3199"/>
            </a:lvl4pPr>
            <a:lvl5pPr>
              <a:defRPr sz="3199"/>
            </a:lvl5pPr>
            <a:lvl6pPr>
              <a:defRPr sz="3199"/>
            </a:lvl6pPr>
            <a:lvl7pPr>
              <a:defRPr sz="3199"/>
            </a:lvl7pPr>
            <a:lvl8pPr>
              <a:defRPr sz="3199"/>
            </a:lvl8pPr>
            <a:lvl9pPr>
              <a:defRPr sz="3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73959" y="2133603"/>
            <a:ext cx="7188848" cy="6034617"/>
          </a:xfrm>
        </p:spPr>
        <p:txBody>
          <a:bodyPr/>
          <a:lstStyle>
            <a:lvl1pPr>
              <a:defRPr sz="5065"/>
            </a:lvl1pPr>
            <a:lvl2pPr>
              <a:defRPr sz="4266"/>
            </a:lvl2pPr>
            <a:lvl3pPr>
              <a:defRPr sz="3599"/>
            </a:lvl3pPr>
            <a:lvl4pPr>
              <a:defRPr sz="3199"/>
            </a:lvl4pPr>
            <a:lvl5pPr>
              <a:defRPr sz="3199"/>
            </a:lvl5pPr>
            <a:lvl6pPr>
              <a:defRPr sz="3199"/>
            </a:lvl6pPr>
            <a:lvl7pPr>
              <a:defRPr sz="3199"/>
            </a:lvl7pPr>
            <a:lvl8pPr>
              <a:defRPr sz="3199"/>
            </a:lvl8pPr>
            <a:lvl9pPr>
              <a:defRPr sz="3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218895">
              <a:defRPr/>
            </a:pPr>
            <a:fld id="{A3311C9F-D64E-4824-A709-CF61DE4E0BDD}"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76789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3834" y="2046819"/>
            <a:ext cx="7191675" cy="853017"/>
          </a:xfrm>
        </p:spPr>
        <p:txBody>
          <a:bodyPr anchor="b"/>
          <a:lstStyle>
            <a:lvl1pPr marL="0" indent="0">
              <a:buNone/>
              <a:defRPr sz="4266" b="1"/>
            </a:lvl1pPr>
            <a:lvl2pPr marL="812577" indent="0">
              <a:buNone/>
              <a:defRPr sz="3599" b="1"/>
            </a:lvl2pPr>
            <a:lvl3pPr marL="1625154" indent="0">
              <a:buNone/>
              <a:defRPr sz="3199" b="1"/>
            </a:lvl3pPr>
            <a:lvl4pPr marL="2437729" indent="0">
              <a:buNone/>
              <a:defRPr sz="2933" b="1"/>
            </a:lvl4pPr>
            <a:lvl5pPr marL="3250306" indent="0">
              <a:buNone/>
              <a:defRPr sz="2933" b="1"/>
            </a:lvl5pPr>
            <a:lvl6pPr marL="4062883" indent="0">
              <a:buNone/>
              <a:defRPr sz="2933" b="1"/>
            </a:lvl6pPr>
            <a:lvl7pPr marL="4875459" indent="0">
              <a:buNone/>
              <a:defRPr sz="2933" b="1"/>
            </a:lvl7pPr>
            <a:lvl8pPr marL="5688035" indent="0">
              <a:buNone/>
              <a:defRPr sz="2933" b="1"/>
            </a:lvl8pPr>
            <a:lvl9pPr marL="6500612" indent="0">
              <a:buNone/>
              <a:defRPr sz="2933" b="1"/>
            </a:lvl9pPr>
          </a:lstStyle>
          <a:p>
            <a:pPr lvl="0"/>
            <a:r>
              <a:rPr lang="en-US"/>
              <a:t>Click to edit Master text styles</a:t>
            </a:r>
          </a:p>
        </p:txBody>
      </p:sp>
      <p:sp>
        <p:nvSpPr>
          <p:cNvPr id="4" name="Content Placeholder 3"/>
          <p:cNvSpPr>
            <a:spLocks noGrp="1"/>
          </p:cNvSpPr>
          <p:nvPr>
            <p:ph sz="half" idx="2"/>
          </p:nvPr>
        </p:nvSpPr>
        <p:spPr>
          <a:xfrm>
            <a:off x="813834" y="2899836"/>
            <a:ext cx="7191675" cy="5268384"/>
          </a:xfrm>
        </p:spPr>
        <p:txBody>
          <a:bodyPr/>
          <a:lstStyle>
            <a:lvl1pPr>
              <a:defRPr sz="4266"/>
            </a:lvl1pPr>
            <a:lvl2pPr>
              <a:defRPr sz="3599"/>
            </a:lvl2pPr>
            <a:lvl3pPr>
              <a:defRPr sz="3199"/>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68315" y="2046819"/>
            <a:ext cx="7194500" cy="853017"/>
          </a:xfrm>
        </p:spPr>
        <p:txBody>
          <a:bodyPr anchor="b"/>
          <a:lstStyle>
            <a:lvl1pPr marL="0" indent="0">
              <a:buNone/>
              <a:defRPr sz="4266" b="1"/>
            </a:lvl1pPr>
            <a:lvl2pPr marL="812577" indent="0">
              <a:buNone/>
              <a:defRPr sz="3599" b="1"/>
            </a:lvl2pPr>
            <a:lvl3pPr marL="1625154" indent="0">
              <a:buNone/>
              <a:defRPr sz="3199" b="1"/>
            </a:lvl3pPr>
            <a:lvl4pPr marL="2437729" indent="0">
              <a:buNone/>
              <a:defRPr sz="2933" b="1"/>
            </a:lvl4pPr>
            <a:lvl5pPr marL="3250306" indent="0">
              <a:buNone/>
              <a:defRPr sz="2933" b="1"/>
            </a:lvl5pPr>
            <a:lvl6pPr marL="4062883" indent="0">
              <a:buNone/>
              <a:defRPr sz="2933" b="1"/>
            </a:lvl6pPr>
            <a:lvl7pPr marL="4875459" indent="0">
              <a:buNone/>
              <a:defRPr sz="2933" b="1"/>
            </a:lvl7pPr>
            <a:lvl8pPr marL="5688035" indent="0">
              <a:buNone/>
              <a:defRPr sz="2933" b="1"/>
            </a:lvl8pPr>
            <a:lvl9pPr marL="6500612" indent="0">
              <a:buNone/>
              <a:defRPr sz="2933" b="1"/>
            </a:lvl9pPr>
          </a:lstStyle>
          <a:p>
            <a:pPr lvl="0"/>
            <a:r>
              <a:rPr lang="en-US"/>
              <a:t>Click to edit Master text styles</a:t>
            </a:r>
          </a:p>
        </p:txBody>
      </p:sp>
      <p:sp>
        <p:nvSpPr>
          <p:cNvPr id="6" name="Content Placeholder 5"/>
          <p:cNvSpPr>
            <a:spLocks noGrp="1"/>
          </p:cNvSpPr>
          <p:nvPr>
            <p:ph sz="quarter" idx="4"/>
          </p:nvPr>
        </p:nvSpPr>
        <p:spPr>
          <a:xfrm>
            <a:off x="8268315" y="2899836"/>
            <a:ext cx="7194500" cy="5268384"/>
          </a:xfrm>
        </p:spPr>
        <p:txBody>
          <a:bodyPr/>
          <a:lstStyle>
            <a:lvl1pPr>
              <a:defRPr sz="4266"/>
            </a:lvl1pPr>
            <a:lvl2pPr>
              <a:defRPr sz="3599"/>
            </a:lvl2pPr>
            <a:lvl3pPr>
              <a:defRPr sz="3199"/>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218895">
              <a:defRPr/>
            </a:pPr>
            <a:fld id="{0A4318BD-B3C6-4D4B-B871-C29490A2E55A}"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2583242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218895">
              <a:defRPr/>
            </a:pPr>
            <a:fld id="{E14CAFC4-799C-4CDE-B92B-8C262F06CF3E}"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4067488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521440" y="1375011"/>
            <a:ext cx="13233759" cy="57187"/>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86" tIns="60943" rIns="121886" bIns="60943"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7876730" y="8602532"/>
            <a:ext cx="523182" cy="29347"/>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86" tIns="60943" rIns="121886" bIns="60943"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defTabSz="1218895">
              <a:defRPr/>
            </a:pPr>
            <a:fld id="{3E729073-8FFE-4F18-B513-07581FC6638E}"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6239378" y="8528303"/>
            <a:ext cx="3797883" cy="486834"/>
          </a:xfrm>
        </p:spPr>
        <p:txBody>
          <a:bodyPr/>
          <a:lstStyle>
            <a:lvl1pPr algn="ctr">
              <a:defRPr>
                <a:latin typeface="ITC Avant Garde Std Bk" panose="020B0502020202020204" pitchFamily="34" charset="0"/>
              </a:defRPr>
            </a:lvl1p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65687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440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3836" y="364066"/>
            <a:ext cx="5354902" cy="1549401"/>
          </a:xfrm>
        </p:spPr>
        <p:txBody>
          <a:bodyPr anchor="b"/>
          <a:lstStyle>
            <a:lvl1pPr algn="l">
              <a:defRPr sz="3599" b="1"/>
            </a:lvl1pPr>
          </a:lstStyle>
          <a:p>
            <a:r>
              <a:rPr lang="en-US"/>
              <a:t>Click to edit Master title style</a:t>
            </a:r>
          </a:p>
        </p:txBody>
      </p:sp>
      <p:sp>
        <p:nvSpPr>
          <p:cNvPr id="3" name="Content Placeholder 2"/>
          <p:cNvSpPr>
            <a:spLocks noGrp="1"/>
          </p:cNvSpPr>
          <p:nvPr>
            <p:ph idx="1"/>
          </p:nvPr>
        </p:nvSpPr>
        <p:spPr>
          <a:xfrm>
            <a:off x="6363714" y="364072"/>
            <a:ext cx="9099093" cy="7804150"/>
          </a:xfrm>
        </p:spPr>
        <p:txBody>
          <a:bodyPr/>
          <a:lstStyle>
            <a:lvl1pPr>
              <a:defRPr sz="5732"/>
            </a:lvl1pPr>
            <a:lvl2pPr>
              <a:defRPr sz="5065"/>
            </a:lvl2pPr>
            <a:lvl3pPr>
              <a:defRPr sz="4266"/>
            </a:lvl3pPr>
            <a:lvl4pPr>
              <a:defRPr sz="3599"/>
            </a:lvl4pPr>
            <a:lvl5pPr>
              <a:defRPr sz="3599"/>
            </a:lvl5pPr>
            <a:lvl6pPr>
              <a:defRPr sz="3599"/>
            </a:lvl6pPr>
            <a:lvl7pPr>
              <a:defRPr sz="3599"/>
            </a:lvl7pPr>
            <a:lvl8pPr>
              <a:defRPr sz="3599"/>
            </a:lvl8pPr>
            <a:lvl9pPr>
              <a:defRPr sz="35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3836" y="1913474"/>
            <a:ext cx="5354902" cy="6254750"/>
          </a:xfrm>
        </p:spPr>
        <p:txBody>
          <a:bodyPr/>
          <a:lstStyle>
            <a:lvl1pPr marL="0" indent="0">
              <a:buNone/>
              <a:defRPr sz="2533"/>
            </a:lvl1pPr>
            <a:lvl2pPr marL="812577" indent="0">
              <a:buNone/>
              <a:defRPr sz="2133"/>
            </a:lvl2pPr>
            <a:lvl3pPr marL="1625154" indent="0">
              <a:buNone/>
              <a:defRPr sz="1866"/>
            </a:lvl3pPr>
            <a:lvl4pPr marL="2437729" indent="0">
              <a:buNone/>
              <a:defRPr sz="1600"/>
            </a:lvl4pPr>
            <a:lvl5pPr marL="3250306" indent="0">
              <a:buNone/>
              <a:defRPr sz="1600"/>
            </a:lvl5pPr>
            <a:lvl6pPr marL="4062883" indent="0">
              <a:buNone/>
              <a:defRPr sz="1600"/>
            </a:lvl6pPr>
            <a:lvl7pPr marL="4875459" indent="0">
              <a:buNone/>
              <a:defRPr sz="1600"/>
            </a:lvl7pPr>
            <a:lvl8pPr marL="5688035" indent="0">
              <a:buNone/>
              <a:defRPr sz="1600"/>
            </a:lvl8pPr>
            <a:lvl9pPr marL="6500612" indent="0">
              <a:buNone/>
              <a:defRPr sz="1600"/>
            </a:lvl9pPr>
          </a:lstStyle>
          <a:p>
            <a:pPr lvl="0"/>
            <a:r>
              <a:rPr lang="en-US"/>
              <a:t>Click to edit Master text styles</a:t>
            </a:r>
          </a:p>
        </p:txBody>
      </p:sp>
      <p:sp>
        <p:nvSpPr>
          <p:cNvPr id="5" name="Date Placeholder 4"/>
          <p:cNvSpPr>
            <a:spLocks noGrp="1"/>
          </p:cNvSpPr>
          <p:nvPr>
            <p:ph type="dt" sz="half" idx="10"/>
          </p:nvPr>
        </p:nvSpPr>
        <p:spPr/>
        <p:txBody>
          <a:bodyPr/>
          <a:lstStyle/>
          <a:p>
            <a:pPr defTabSz="1218895">
              <a:defRPr/>
            </a:pPr>
            <a:fld id="{43C7FCF6-76BD-4495-B08F-4C059D2BA31F}"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599891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90335" y="6400803"/>
            <a:ext cx="9765983" cy="755652"/>
          </a:xfrm>
        </p:spPr>
        <p:txBody>
          <a:bodyPr anchor="b"/>
          <a:lstStyle>
            <a:lvl1pPr algn="l">
              <a:defRPr sz="3599" b="1"/>
            </a:lvl1pPr>
          </a:lstStyle>
          <a:p>
            <a:r>
              <a:rPr lang="en-US"/>
              <a:t>Click to edit Master title style</a:t>
            </a:r>
          </a:p>
        </p:txBody>
      </p:sp>
      <p:sp>
        <p:nvSpPr>
          <p:cNvPr id="3" name="Picture Placeholder 2"/>
          <p:cNvSpPr>
            <a:spLocks noGrp="1"/>
          </p:cNvSpPr>
          <p:nvPr>
            <p:ph type="pic" idx="1"/>
          </p:nvPr>
        </p:nvSpPr>
        <p:spPr>
          <a:xfrm>
            <a:off x="3190335" y="817036"/>
            <a:ext cx="9765983" cy="5486400"/>
          </a:xfrm>
        </p:spPr>
        <p:txBody>
          <a:bodyPr/>
          <a:lstStyle>
            <a:lvl1pPr marL="0" indent="0">
              <a:buNone/>
              <a:defRPr sz="5732"/>
            </a:lvl1pPr>
            <a:lvl2pPr marL="812577" indent="0">
              <a:buNone/>
              <a:defRPr sz="5065"/>
            </a:lvl2pPr>
            <a:lvl3pPr marL="1625154" indent="0">
              <a:buNone/>
              <a:defRPr sz="4266"/>
            </a:lvl3pPr>
            <a:lvl4pPr marL="2437729" indent="0">
              <a:buNone/>
              <a:defRPr sz="3599"/>
            </a:lvl4pPr>
            <a:lvl5pPr marL="3250306" indent="0">
              <a:buNone/>
              <a:defRPr sz="3599"/>
            </a:lvl5pPr>
            <a:lvl6pPr marL="4062883" indent="0">
              <a:buNone/>
              <a:defRPr sz="3599"/>
            </a:lvl6pPr>
            <a:lvl7pPr marL="4875459" indent="0">
              <a:buNone/>
              <a:defRPr sz="3599"/>
            </a:lvl7pPr>
            <a:lvl8pPr marL="5688035" indent="0">
              <a:buNone/>
              <a:defRPr sz="3599"/>
            </a:lvl8pPr>
            <a:lvl9pPr marL="6500612" indent="0">
              <a:buNone/>
              <a:defRPr sz="3599"/>
            </a:lvl9pPr>
          </a:lstStyle>
          <a:p>
            <a:endParaRPr lang="en-US" dirty="0"/>
          </a:p>
        </p:txBody>
      </p:sp>
      <p:sp>
        <p:nvSpPr>
          <p:cNvPr id="4" name="Text Placeholder 3"/>
          <p:cNvSpPr>
            <a:spLocks noGrp="1"/>
          </p:cNvSpPr>
          <p:nvPr>
            <p:ph type="body" sz="half" idx="2"/>
          </p:nvPr>
        </p:nvSpPr>
        <p:spPr>
          <a:xfrm>
            <a:off x="3190335" y="7156456"/>
            <a:ext cx="9765983" cy="1073150"/>
          </a:xfrm>
        </p:spPr>
        <p:txBody>
          <a:bodyPr/>
          <a:lstStyle>
            <a:lvl1pPr marL="0" indent="0">
              <a:buNone/>
              <a:defRPr sz="2533"/>
            </a:lvl1pPr>
            <a:lvl2pPr marL="812577" indent="0">
              <a:buNone/>
              <a:defRPr sz="2133"/>
            </a:lvl2pPr>
            <a:lvl3pPr marL="1625154" indent="0">
              <a:buNone/>
              <a:defRPr sz="1866"/>
            </a:lvl3pPr>
            <a:lvl4pPr marL="2437729" indent="0">
              <a:buNone/>
              <a:defRPr sz="1600"/>
            </a:lvl4pPr>
            <a:lvl5pPr marL="3250306" indent="0">
              <a:buNone/>
              <a:defRPr sz="1600"/>
            </a:lvl5pPr>
            <a:lvl6pPr marL="4062883" indent="0">
              <a:buNone/>
              <a:defRPr sz="1600"/>
            </a:lvl6pPr>
            <a:lvl7pPr marL="4875459" indent="0">
              <a:buNone/>
              <a:defRPr sz="1600"/>
            </a:lvl7pPr>
            <a:lvl8pPr marL="5688035" indent="0">
              <a:buNone/>
              <a:defRPr sz="1600"/>
            </a:lvl8pPr>
            <a:lvl9pPr marL="6500612" indent="0">
              <a:buNone/>
              <a:defRPr sz="1600"/>
            </a:lvl9pPr>
          </a:lstStyle>
          <a:p>
            <a:pPr lvl="0"/>
            <a:r>
              <a:rPr lang="en-US"/>
              <a:t>Click to edit Master text styles</a:t>
            </a:r>
          </a:p>
        </p:txBody>
      </p:sp>
      <p:sp>
        <p:nvSpPr>
          <p:cNvPr id="5" name="Date Placeholder 4"/>
          <p:cNvSpPr>
            <a:spLocks noGrp="1"/>
          </p:cNvSpPr>
          <p:nvPr>
            <p:ph type="dt" sz="half" idx="10"/>
          </p:nvPr>
        </p:nvSpPr>
        <p:spPr/>
        <p:txBody>
          <a:bodyPr/>
          <a:lstStyle/>
          <a:p>
            <a:pPr defTabSz="1218895">
              <a:defRPr/>
            </a:pPr>
            <a:fld id="{E257577C-F53D-4BB9-9408-EB84DEB3CD80}"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2860543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218895">
              <a:defRPr/>
            </a:pPr>
            <a:fld id="{77D58058-BD14-4845-947D-4A9B79A00D09}"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3797456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800564" y="366187"/>
            <a:ext cx="3662244"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3834" y="366187"/>
            <a:ext cx="10715453"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218895">
              <a:defRPr/>
            </a:pPr>
            <a:fld id="{18ECB469-C949-4E3F-B0CB-0C15DA7B7F92}"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664966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01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3832" y="366184"/>
            <a:ext cx="14648974" cy="1524000"/>
          </a:xfrm>
          <a:prstGeom prst="rect">
            <a:avLst/>
          </a:prstGeom>
        </p:spPr>
        <p:txBody>
          <a:bodyPr vert="horz" lIns="145252" tIns="72626" rIns="145252" bIns="72626" rtlCol="0" anchor="ctr">
            <a:normAutofit/>
          </a:bodyPr>
          <a:lstStyle/>
          <a:p>
            <a:r>
              <a:rPr lang="en-US"/>
              <a:t>Click to edit Master title style</a:t>
            </a:r>
          </a:p>
        </p:txBody>
      </p:sp>
      <p:sp>
        <p:nvSpPr>
          <p:cNvPr id="3" name="Text Placeholder 2"/>
          <p:cNvSpPr>
            <a:spLocks noGrp="1"/>
          </p:cNvSpPr>
          <p:nvPr>
            <p:ph type="body" idx="1"/>
          </p:nvPr>
        </p:nvSpPr>
        <p:spPr>
          <a:xfrm>
            <a:off x="813832" y="2133601"/>
            <a:ext cx="14648974" cy="6034617"/>
          </a:xfrm>
          <a:prstGeom prst="rect">
            <a:avLst/>
          </a:prstGeom>
        </p:spPr>
        <p:txBody>
          <a:bodyPr vert="horz" lIns="145252" tIns="72626" rIns="145252" bIns="726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3832" y="8475134"/>
            <a:ext cx="3797882" cy="486833"/>
          </a:xfrm>
          <a:prstGeom prst="rect">
            <a:avLst/>
          </a:prstGeom>
        </p:spPr>
        <p:txBody>
          <a:bodyPr vert="horz" lIns="145252" tIns="72626" rIns="145252" bIns="72626" rtlCol="0" anchor="ctr"/>
          <a:lstStyle>
            <a:lvl1pPr algn="l">
              <a:defRPr sz="1900">
                <a:solidFill>
                  <a:schemeClr val="tx1">
                    <a:tint val="75000"/>
                  </a:schemeClr>
                </a:solidFill>
              </a:defRPr>
            </a:lvl1pPr>
          </a:lstStyle>
          <a:p>
            <a:fld id="{774B3276-3901-471F-8285-C92A8E75787C}" type="datetimeFigureOut">
              <a:rPr lang="en-US" smtClean="0"/>
              <a:t>2/5/2023</a:t>
            </a:fld>
            <a:endParaRPr lang="en-US"/>
          </a:p>
        </p:txBody>
      </p:sp>
      <p:sp>
        <p:nvSpPr>
          <p:cNvPr id="5" name="Footer Placeholder 4"/>
          <p:cNvSpPr>
            <a:spLocks noGrp="1"/>
          </p:cNvSpPr>
          <p:nvPr>
            <p:ph type="ftr" sz="quarter" idx="3"/>
          </p:nvPr>
        </p:nvSpPr>
        <p:spPr>
          <a:xfrm>
            <a:off x="5561185" y="8475134"/>
            <a:ext cx="5154269" cy="486833"/>
          </a:xfrm>
          <a:prstGeom prst="rect">
            <a:avLst/>
          </a:prstGeom>
        </p:spPr>
        <p:txBody>
          <a:bodyPr vert="horz" lIns="145252" tIns="72626" rIns="145252" bIns="72626"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64924" y="8475134"/>
            <a:ext cx="3797882" cy="486833"/>
          </a:xfrm>
          <a:prstGeom prst="rect">
            <a:avLst/>
          </a:prstGeom>
        </p:spPr>
        <p:txBody>
          <a:bodyPr vert="horz" lIns="145252" tIns="72626" rIns="145252" bIns="72626" rtlCol="0" anchor="ctr"/>
          <a:lstStyle>
            <a:lvl1pPr algn="r">
              <a:defRPr sz="1900">
                <a:solidFill>
                  <a:schemeClr val="tx1">
                    <a:tint val="75000"/>
                  </a:schemeClr>
                </a:solidFill>
              </a:defRPr>
            </a:lvl1pPr>
          </a:lstStyle>
          <a:p>
            <a:fld id="{4356E0E0-0191-4DF9-B347-48BEABCB12B3}" type="slidenum">
              <a:rPr lang="en-US" smtClean="0"/>
              <a:t>‹#›</a:t>
            </a:fld>
            <a:endParaRPr lang="en-US"/>
          </a:p>
        </p:txBody>
      </p:sp>
    </p:spTree>
    <p:extLst>
      <p:ext uri="{BB962C8B-B14F-4D97-AF65-F5344CB8AC3E}">
        <p14:creationId xmlns:p14="http://schemas.microsoft.com/office/powerpoint/2010/main" val="2265790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52524" rtl="0" eaLnBrk="1" latinLnBrk="0" hangingPunct="1">
        <a:spcBef>
          <a:spcPct val="0"/>
        </a:spcBef>
        <a:buNone/>
        <a:defRPr sz="7000" kern="1200">
          <a:solidFill>
            <a:schemeClr val="tx1"/>
          </a:solidFill>
          <a:latin typeface="+mj-lt"/>
          <a:ea typeface="+mj-ea"/>
          <a:cs typeface="+mj-cs"/>
        </a:defRPr>
      </a:lvl1pPr>
    </p:titleStyle>
    <p:bodyStyle>
      <a:lvl1pPr marL="544697" indent="-544697" algn="l" defTabSz="1452524" rtl="0" eaLnBrk="1" latinLnBrk="0" hangingPunct="1">
        <a:spcBef>
          <a:spcPct val="20000"/>
        </a:spcBef>
        <a:buFont typeface="Arial" pitchFamily="34" charset="0"/>
        <a:buChar char="•"/>
        <a:defRPr sz="5100" kern="1200">
          <a:solidFill>
            <a:schemeClr val="tx1"/>
          </a:solidFill>
          <a:latin typeface="+mn-lt"/>
          <a:ea typeface="+mn-ea"/>
          <a:cs typeface="+mn-cs"/>
        </a:defRPr>
      </a:lvl1pPr>
      <a:lvl2pPr marL="1180176" indent="-453914" algn="l" defTabSz="1452524"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15656" indent="-363131" algn="l" defTabSz="1452524"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41918"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68180"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3994442"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20704"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46967"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173229"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52524" rtl="0" eaLnBrk="1" latinLnBrk="0" hangingPunct="1">
        <a:defRPr sz="2900" kern="1200">
          <a:solidFill>
            <a:schemeClr val="tx1"/>
          </a:solidFill>
          <a:latin typeface="+mn-lt"/>
          <a:ea typeface="+mn-ea"/>
          <a:cs typeface="+mn-cs"/>
        </a:defRPr>
      </a:lvl1pPr>
      <a:lvl2pPr marL="726262" algn="l" defTabSz="1452524" rtl="0" eaLnBrk="1" latinLnBrk="0" hangingPunct="1">
        <a:defRPr sz="2900" kern="1200">
          <a:solidFill>
            <a:schemeClr val="tx1"/>
          </a:solidFill>
          <a:latin typeface="+mn-lt"/>
          <a:ea typeface="+mn-ea"/>
          <a:cs typeface="+mn-cs"/>
        </a:defRPr>
      </a:lvl2pPr>
      <a:lvl3pPr marL="1452524" algn="l" defTabSz="1452524" rtl="0" eaLnBrk="1" latinLnBrk="0" hangingPunct="1">
        <a:defRPr sz="2900" kern="1200">
          <a:solidFill>
            <a:schemeClr val="tx1"/>
          </a:solidFill>
          <a:latin typeface="+mn-lt"/>
          <a:ea typeface="+mn-ea"/>
          <a:cs typeface="+mn-cs"/>
        </a:defRPr>
      </a:lvl3pPr>
      <a:lvl4pPr marL="2178787" algn="l" defTabSz="1452524" rtl="0" eaLnBrk="1" latinLnBrk="0" hangingPunct="1">
        <a:defRPr sz="2900" kern="1200">
          <a:solidFill>
            <a:schemeClr val="tx1"/>
          </a:solidFill>
          <a:latin typeface="+mn-lt"/>
          <a:ea typeface="+mn-ea"/>
          <a:cs typeface="+mn-cs"/>
        </a:defRPr>
      </a:lvl4pPr>
      <a:lvl5pPr marL="2905049" algn="l" defTabSz="1452524" rtl="0" eaLnBrk="1" latinLnBrk="0" hangingPunct="1">
        <a:defRPr sz="2900" kern="1200">
          <a:solidFill>
            <a:schemeClr val="tx1"/>
          </a:solidFill>
          <a:latin typeface="+mn-lt"/>
          <a:ea typeface="+mn-ea"/>
          <a:cs typeface="+mn-cs"/>
        </a:defRPr>
      </a:lvl5pPr>
      <a:lvl6pPr marL="3631311" algn="l" defTabSz="1452524" rtl="0" eaLnBrk="1" latinLnBrk="0" hangingPunct="1">
        <a:defRPr sz="2900" kern="1200">
          <a:solidFill>
            <a:schemeClr val="tx1"/>
          </a:solidFill>
          <a:latin typeface="+mn-lt"/>
          <a:ea typeface="+mn-ea"/>
          <a:cs typeface="+mn-cs"/>
        </a:defRPr>
      </a:lvl6pPr>
      <a:lvl7pPr marL="4357573" algn="l" defTabSz="1452524" rtl="0" eaLnBrk="1" latinLnBrk="0" hangingPunct="1">
        <a:defRPr sz="2900" kern="1200">
          <a:solidFill>
            <a:schemeClr val="tx1"/>
          </a:solidFill>
          <a:latin typeface="+mn-lt"/>
          <a:ea typeface="+mn-ea"/>
          <a:cs typeface="+mn-cs"/>
        </a:defRPr>
      </a:lvl7pPr>
      <a:lvl8pPr marL="5083835" algn="l" defTabSz="1452524" rtl="0" eaLnBrk="1" latinLnBrk="0" hangingPunct="1">
        <a:defRPr sz="2900" kern="1200">
          <a:solidFill>
            <a:schemeClr val="tx1"/>
          </a:solidFill>
          <a:latin typeface="+mn-lt"/>
          <a:ea typeface="+mn-ea"/>
          <a:cs typeface="+mn-cs"/>
        </a:defRPr>
      </a:lvl8pPr>
      <a:lvl9pPr marL="5810098" algn="l" defTabSz="1452524" rtl="0" eaLnBrk="1" latinLnBrk="0" hangingPunct="1">
        <a:defRPr sz="2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3832" y="366187"/>
            <a:ext cx="14648975" cy="1524000"/>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813832" y="2133603"/>
            <a:ext cx="14648975" cy="6034617"/>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3832" y="8475138"/>
            <a:ext cx="3797883" cy="486834"/>
          </a:xfrm>
          <a:prstGeom prst="rect">
            <a:avLst/>
          </a:prstGeom>
        </p:spPr>
        <p:txBody>
          <a:bodyPr vert="horz" lIns="91436" tIns="45718" rIns="91436" bIns="45718" rtlCol="0" anchor="ctr"/>
          <a:lstStyle>
            <a:lvl1pPr algn="l">
              <a:defRPr sz="2133">
                <a:solidFill>
                  <a:schemeClr val="tx1">
                    <a:tint val="75000"/>
                  </a:schemeClr>
                </a:solidFill>
              </a:defRPr>
            </a:lvl1pPr>
          </a:lstStyle>
          <a:p>
            <a:pPr defTabSz="1218895">
              <a:defRPr/>
            </a:pPr>
            <a:fld id="{9196EC2F-0988-4314-AD4B-24FF16D7B45E}" type="datetime1">
              <a:rPr lang="en-US" altLang="zh-CN" smtClean="0">
                <a:solidFill>
                  <a:prstClr val="black">
                    <a:tint val="75000"/>
                  </a:prstClr>
                </a:solidFill>
              </a:rPr>
              <a:pPr defTabSz="1218895">
                <a:defRPr/>
              </a:pPr>
              <a:t>2/5/2023</a:t>
            </a:fld>
            <a:endParaRPr lang="en-US" dirty="0">
              <a:solidFill>
                <a:prstClr val="black">
                  <a:tint val="75000"/>
                </a:prstClr>
              </a:solidFill>
            </a:endParaRPr>
          </a:p>
        </p:txBody>
      </p:sp>
      <p:sp>
        <p:nvSpPr>
          <p:cNvPr id="5" name="Footer Placeholder 4"/>
          <p:cNvSpPr>
            <a:spLocks noGrp="1"/>
          </p:cNvSpPr>
          <p:nvPr>
            <p:ph type="ftr" sz="quarter" idx="3"/>
          </p:nvPr>
        </p:nvSpPr>
        <p:spPr>
          <a:xfrm>
            <a:off x="5561187" y="8475138"/>
            <a:ext cx="5154268" cy="486834"/>
          </a:xfrm>
          <a:prstGeom prst="rect">
            <a:avLst/>
          </a:prstGeom>
        </p:spPr>
        <p:txBody>
          <a:bodyPr vert="horz" lIns="91436" tIns="45718" rIns="91436" bIns="45718" rtlCol="0" anchor="ctr"/>
          <a:lstStyle>
            <a:lvl1pPr algn="ctr">
              <a:defRPr sz="2133">
                <a:solidFill>
                  <a:schemeClr val="tx1">
                    <a:tint val="75000"/>
                  </a:schemeClr>
                </a:solidFill>
              </a:defRPr>
            </a:lvl1pPr>
          </a:lstStyle>
          <a:p>
            <a:pPr defTabSz="1218895">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11664924" y="8475138"/>
            <a:ext cx="3797883" cy="486834"/>
          </a:xfrm>
          <a:prstGeom prst="rect">
            <a:avLst/>
          </a:prstGeom>
        </p:spPr>
        <p:txBody>
          <a:bodyPr vert="horz" lIns="91436" tIns="45718" rIns="91436" bIns="45718" rtlCol="0" anchor="ctr"/>
          <a:lstStyle>
            <a:lvl1pPr algn="r">
              <a:defRPr sz="2133">
                <a:solidFill>
                  <a:schemeClr val="tx1">
                    <a:tint val="75000"/>
                  </a:schemeClr>
                </a:solidFill>
              </a:defRPr>
            </a:lvl1pPr>
          </a:lstStyle>
          <a:p>
            <a:pPr defTabSz="1218895">
              <a:defRPr/>
            </a:pPr>
            <a:fld id="{601EE9E8-4134-49B0-9AA7-3089E6521627}" type="slidenum">
              <a:rPr lang="en-US" smtClean="0">
                <a:solidFill>
                  <a:prstClr val="black">
                    <a:tint val="75000"/>
                  </a:prstClr>
                </a:solidFill>
              </a:rPr>
              <a:pPr defTabSz="1218895">
                <a:defRPr/>
              </a:pPr>
              <a:t>‹#›</a:t>
            </a:fld>
            <a:endParaRPr lang="en-US" dirty="0">
              <a:solidFill>
                <a:prstClr val="black">
                  <a:tint val="75000"/>
                </a:prstClr>
              </a:solidFill>
            </a:endParaRPr>
          </a:p>
        </p:txBody>
      </p:sp>
    </p:spTree>
    <p:extLst>
      <p:ext uri="{BB962C8B-B14F-4D97-AF65-F5344CB8AC3E}">
        <p14:creationId xmlns:p14="http://schemas.microsoft.com/office/powerpoint/2010/main" val="3905999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defTabSz="1625154" rtl="0" eaLnBrk="1" latinLnBrk="0" hangingPunct="1">
        <a:spcBef>
          <a:spcPct val="0"/>
        </a:spcBef>
        <a:buNone/>
        <a:defRPr sz="7865" kern="1200">
          <a:solidFill>
            <a:schemeClr val="tx1"/>
          </a:solidFill>
          <a:latin typeface="+mj-lt"/>
          <a:ea typeface="+mj-ea"/>
          <a:cs typeface="+mj-cs"/>
        </a:defRPr>
      </a:lvl1pPr>
    </p:titleStyle>
    <p:bodyStyle>
      <a:lvl1pPr marL="609433" indent="-609433" algn="l" defTabSz="1625154" rtl="0" eaLnBrk="1" latinLnBrk="0" hangingPunct="1">
        <a:spcBef>
          <a:spcPct val="20000"/>
        </a:spcBef>
        <a:buFont typeface="Arial" pitchFamily="34" charset="0"/>
        <a:buChar char="•"/>
        <a:defRPr sz="5732" kern="1200">
          <a:solidFill>
            <a:schemeClr val="tx1"/>
          </a:solidFill>
          <a:latin typeface="+mn-lt"/>
          <a:ea typeface="+mn-ea"/>
          <a:cs typeface="+mn-cs"/>
        </a:defRPr>
      </a:lvl1pPr>
      <a:lvl2pPr marL="1320436" indent="-507860" algn="l" defTabSz="1625154" rtl="0" eaLnBrk="1" latinLnBrk="0" hangingPunct="1">
        <a:spcBef>
          <a:spcPct val="20000"/>
        </a:spcBef>
        <a:buFont typeface="Arial" pitchFamily="34" charset="0"/>
        <a:buChar char="–"/>
        <a:defRPr sz="5065" kern="1200">
          <a:solidFill>
            <a:schemeClr val="tx1"/>
          </a:solidFill>
          <a:latin typeface="+mn-lt"/>
          <a:ea typeface="+mn-ea"/>
          <a:cs typeface="+mn-cs"/>
        </a:defRPr>
      </a:lvl2pPr>
      <a:lvl3pPr marL="2031441" indent="-406288" algn="l" defTabSz="1625154" rtl="0" eaLnBrk="1" latinLnBrk="0" hangingPunct="1">
        <a:spcBef>
          <a:spcPct val="20000"/>
        </a:spcBef>
        <a:buFont typeface="Arial" pitchFamily="34" charset="0"/>
        <a:buChar char="•"/>
        <a:defRPr sz="4266" kern="1200">
          <a:solidFill>
            <a:schemeClr val="tx1"/>
          </a:solidFill>
          <a:latin typeface="+mn-lt"/>
          <a:ea typeface="+mn-ea"/>
          <a:cs typeface="+mn-cs"/>
        </a:defRPr>
      </a:lvl3pPr>
      <a:lvl4pPr marL="2844018"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4pPr>
      <a:lvl5pPr marL="3656594"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5pPr>
      <a:lvl6pPr marL="4469170"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6pPr>
      <a:lvl7pPr marL="5281747"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7pPr>
      <a:lvl8pPr marL="6094324"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8pPr>
      <a:lvl9pPr marL="6906900" indent="-406288" algn="l" defTabSz="1625154" rtl="0" eaLnBrk="1" latinLnBrk="0" hangingPunct="1">
        <a:spcBef>
          <a:spcPct val="20000"/>
        </a:spcBef>
        <a:buFont typeface="Arial" pitchFamily="34" charset="0"/>
        <a:buChar char="•"/>
        <a:defRPr sz="3599" kern="1200">
          <a:solidFill>
            <a:schemeClr val="tx1"/>
          </a:solidFill>
          <a:latin typeface="+mn-lt"/>
          <a:ea typeface="+mn-ea"/>
          <a:cs typeface="+mn-cs"/>
        </a:defRPr>
      </a:lvl9pPr>
    </p:bodyStyle>
    <p:otherStyle>
      <a:defPPr>
        <a:defRPr lang="en-US"/>
      </a:defPPr>
      <a:lvl1pPr marL="0" algn="l" defTabSz="1625154" rtl="0" eaLnBrk="1" latinLnBrk="0" hangingPunct="1">
        <a:defRPr sz="3199" kern="1200">
          <a:solidFill>
            <a:schemeClr val="tx1"/>
          </a:solidFill>
          <a:latin typeface="+mn-lt"/>
          <a:ea typeface="+mn-ea"/>
          <a:cs typeface="+mn-cs"/>
        </a:defRPr>
      </a:lvl1pPr>
      <a:lvl2pPr marL="812577" algn="l" defTabSz="1625154" rtl="0" eaLnBrk="1" latinLnBrk="0" hangingPunct="1">
        <a:defRPr sz="3199" kern="1200">
          <a:solidFill>
            <a:schemeClr val="tx1"/>
          </a:solidFill>
          <a:latin typeface="+mn-lt"/>
          <a:ea typeface="+mn-ea"/>
          <a:cs typeface="+mn-cs"/>
        </a:defRPr>
      </a:lvl2pPr>
      <a:lvl3pPr marL="1625154" algn="l" defTabSz="1625154" rtl="0" eaLnBrk="1" latinLnBrk="0" hangingPunct="1">
        <a:defRPr sz="3199" kern="1200">
          <a:solidFill>
            <a:schemeClr val="tx1"/>
          </a:solidFill>
          <a:latin typeface="+mn-lt"/>
          <a:ea typeface="+mn-ea"/>
          <a:cs typeface="+mn-cs"/>
        </a:defRPr>
      </a:lvl3pPr>
      <a:lvl4pPr marL="2437729" algn="l" defTabSz="1625154" rtl="0" eaLnBrk="1" latinLnBrk="0" hangingPunct="1">
        <a:defRPr sz="3199" kern="1200">
          <a:solidFill>
            <a:schemeClr val="tx1"/>
          </a:solidFill>
          <a:latin typeface="+mn-lt"/>
          <a:ea typeface="+mn-ea"/>
          <a:cs typeface="+mn-cs"/>
        </a:defRPr>
      </a:lvl4pPr>
      <a:lvl5pPr marL="3250306" algn="l" defTabSz="1625154" rtl="0" eaLnBrk="1" latinLnBrk="0" hangingPunct="1">
        <a:defRPr sz="3199" kern="1200">
          <a:solidFill>
            <a:schemeClr val="tx1"/>
          </a:solidFill>
          <a:latin typeface="+mn-lt"/>
          <a:ea typeface="+mn-ea"/>
          <a:cs typeface="+mn-cs"/>
        </a:defRPr>
      </a:lvl5pPr>
      <a:lvl6pPr marL="4062883" algn="l" defTabSz="1625154" rtl="0" eaLnBrk="1" latinLnBrk="0" hangingPunct="1">
        <a:defRPr sz="3199" kern="1200">
          <a:solidFill>
            <a:schemeClr val="tx1"/>
          </a:solidFill>
          <a:latin typeface="+mn-lt"/>
          <a:ea typeface="+mn-ea"/>
          <a:cs typeface="+mn-cs"/>
        </a:defRPr>
      </a:lvl6pPr>
      <a:lvl7pPr marL="4875459" algn="l" defTabSz="1625154" rtl="0" eaLnBrk="1" latinLnBrk="0" hangingPunct="1">
        <a:defRPr sz="3199" kern="1200">
          <a:solidFill>
            <a:schemeClr val="tx1"/>
          </a:solidFill>
          <a:latin typeface="+mn-lt"/>
          <a:ea typeface="+mn-ea"/>
          <a:cs typeface="+mn-cs"/>
        </a:defRPr>
      </a:lvl7pPr>
      <a:lvl8pPr marL="5688035" algn="l" defTabSz="1625154" rtl="0" eaLnBrk="1" latinLnBrk="0" hangingPunct="1">
        <a:defRPr sz="3199" kern="1200">
          <a:solidFill>
            <a:schemeClr val="tx1"/>
          </a:solidFill>
          <a:latin typeface="+mn-lt"/>
          <a:ea typeface="+mn-ea"/>
          <a:cs typeface="+mn-cs"/>
        </a:defRPr>
      </a:lvl8pPr>
      <a:lvl9pPr marL="6500612" algn="l" defTabSz="1625154" rtl="0" eaLnBrk="1" latinLnBrk="0" hangingPunct="1">
        <a:defRPr sz="31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5" descr="POINSET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5719" y="6962586"/>
            <a:ext cx="2444531" cy="214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1465777" y="1697840"/>
            <a:ext cx="13500099" cy="1437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1800"/>
              </a:spcBef>
              <a:defRPr/>
            </a:pP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Môn</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Đạo</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đức</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lớp</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3</a:t>
            </a:r>
          </a:p>
          <a:p>
            <a:pPr algn="ctr" eaLnBrk="1" hangingPunct="1">
              <a:defRPr/>
            </a:pPr>
            <a:r>
              <a:rPr lang="en-US" sz="4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BÀI 7: </a:t>
            </a:r>
            <a:r>
              <a:rPr lang="en-US" sz="4400" b="1" dirty="0">
                <a:solidFill>
                  <a:srgbClr val="FF0000"/>
                </a:solidFill>
                <a:latin typeface="Times New Roman" pitchFamily="18" charset="0"/>
                <a:cs typeface="Times New Roman" pitchFamily="18" charset="0"/>
              </a:rPr>
              <a:t>EM KHÁM PHÁ BẢN THÂN </a:t>
            </a:r>
            <a:r>
              <a:rPr lang="en-US" sz="4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r>
              <a:rPr lang="en-US" sz="44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Tiết</a:t>
            </a:r>
            <a:r>
              <a:rPr lang="en-US" sz="4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1</a:t>
            </a:r>
            <a:r>
              <a:rPr lang="en-US" sz="4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p>
        </p:txBody>
      </p:sp>
      <p:sp>
        <p:nvSpPr>
          <p:cNvPr id="11" name="Text Box 17"/>
          <p:cNvSpPr txBox="1">
            <a:spLocks noChangeArrowheads="1"/>
          </p:cNvSpPr>
          <p:nvPr/>
        </p:nvSpPr>
        <p:spPr bwMode="auto">
          <a:xfrm>
            <a:off x="1330324" y="990600"/>
            <a:ext cx="13132595" cy="760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4000" b="1" dirty="0">
                <a:solidFill>
                  <a:srgbClr val="0000CC"/>
                </a:solidFill>
                <a:effectLst>
                  <a:outerShdw blurRad="38100" dist="38100" dir="2700000" algn="tl">
                    <a:srgbClr val="000000">
                      <a:alpha val="43137"/>
                    </a:srgbClr>
                  </a:outerShdw>
                </a:effectLst>
                <a:latin typeface="Times New Roman" pitchFamily="18" charset="0"/>
              </a:rPr>
              <a:t>CHÀO MỪNG </a:t>
            </a:r>
            <a:r>
              <a:rPr lang="en-US" sz="4000" b="1" dirty="0" smtClean="0">
                <a:solidFill>
                  <a:srgbClr val="0000CC"/>
                </a:solidFill>
                <a:effectLst>
                  <a:outerShdw blurRad="38100" dist="38100" dir="2700000" algn="tl">
                    <a:srgbClr val="000000">
                      <a:alpha val="43137"/>
                    </a:srgbClr>
                  </a:outerShdw>
                </a:effectLst>
                <a:latin typeface="Times New Roman" pitchFamily="18" charset="0"/>
              </a:rPr>
              <a:t>CÁC CON ĐẾN VỚI GIỜ HỌC</a:t>
            </a:r>
            <a:endParaRPr lang="en-US" sz="4000" b="1" dirty="0">
              <a:solidFill>
                <a:srgbClr val="0000CC"/>
              </a:solidFill>
              <a:effectLst>
                <a:outerShdw blurRad="38100" dist="38100" dir="2700000" algn="tl">
                  <a:srgbClr val="000000">
                    <a:alpha val="43137"/>
                  </a:srgbClr>
                </a:outerShdw>
              </a:effectLst>
              <a:latin typeface="Times New Roman" pitchFamily="18" charset="0"/>
            </a:endParaRPr>
          </a:p>
        </p:txBody>
      </p:sp>
      <p:pic>
        <p:nvPicPr>
          <p:cNvPr id="12" name="Picture 22" descr="bd2131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2672" y="6019799"/>
            <a:ext cx="5616086"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BƯỚM 58"/>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1308424">
            <a:off x="14263487" y="307883"/>
            <a:ext cx="1162751" cy="1516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animal-14[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417220" flipH="1">
            <a:off x="2891907" y="6715346"/>
            <a:ext cx="1069334" cy="777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POINSET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14692416" y="-109904"/>
            <a:ext cx="1382714" cy="165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POINSET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flipV="1">
            <a:off x="127452" y="-5633"/>
            <a:ext cx="1382714" cy="152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5731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repeatCount="1000000" accel="36000" decel="20000" fill="hold" grpId="0" nodeType="withEffect">
                                  <p:stCondLst>
                                    <p:cond delay="0"/>
                                  </p:stCondLst>
                                  <p:childTnLst>
                                    <p:animClr clrSpc="rgb" dir="cw">
                                      <p:cBhvr override="childStyle">
                                        <p:cTn id="6" dur="4750" fill="hold"/>
                                        <p:tgtEl>
                                          <p:spTgt spid="11"/>
                                        </p:tgtEl>
                                        <p:attrNameLst>
                                          <p:attrName>style.color</p:attrName>
                                        </p:attrNameLst>
                                      </p:cBhvr>
                                      <p:to>
                                        <a:srgbClr val="0000FF"/>
                                      </p:to>
                                    </p:animClr>
                                  </p:childTnLst>
                                </p:cTn>
                              </p:par>
                              <p:par>
                                <p:cTn id="7" presetID="21" presetClass="emph" presetSubtype="0" repeatCount="200000" fill="hold" grpId="1" nodeType="withEffect">
                                  <p:stCondLst>
                                    <p:cond delay="0"/>
                                  </p:stCondLst>
                                  <p:childTnLst>
                                    <p:animClr clrSpc="hsl" dir="cw">
                                      <p:cBhvr override="childStyle">
                                        <p:cTn id="8" dur="2000" fill="hold"/>
                                        <p:tgtEl>
                                          <p:spTgt spid="11"/>
                                        </p:tgtEl>
                                        <p:attrNameLst>
                                          <p:attrName>style.color</p:attrName>
                                        </p:attrNameLst>
                                      </p:cBhvr>
                                      <p:by>
                                        <p:hsl h="7200000" s="0" l="0"/>
                                      </p:by>
                                    </p:animClr>
                                    <p:animClr clrSpc="hsl" dir="cw">
                                      <p:cBhvr>
                                        <p:cTn id="9" dur="2000" fill="hold"/>
                                        <p:tgtEl>
                                          <p:spTgt spid="11"/>
                                        </p:tgtEl>
                                        <p:attrNameLst>
                                          <p:attrName>fillcolor</p:attrName>
                                        </p:attrNameLst>
                                      </p:cBhvr>
                                      <p:by>
                                        <p:hsl h="7200000" s="0" l="0"/>
                                      </p:by>
                                    </p:animClr>
                                    <p:animClr clrSpc="hsl" dir="cw">
                                      <p:cBhvr>
                                        <p:cTn id="10" dur="2000" fill="hold"/>
                                        <p:tgtEl>
                                          <p:spTgt spid="11"/>
                                        </p:tgtEl>
                                        <p:attrNameLst>
                                          <p:attrName>stroke.color</p:attrName>
                                        </p:attrNameLst>
                                      </p:cBhvr>
                                      <p:by>
                                        <p:hsl h="7200000" s="0" l="0"/>
                                      </p:by>
                                    </p:animClr>
                                    <p:set>
                                      <p:cBhvr>
                                        <p:cTn id="11" dur="2000" fill="hold"/>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0BA9D526-5288-47C5-9F69-522AB3F8C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8" y="-4299"/>
            <a:ext cx="16250122" cy="9140693"/>
          </a:xfrm>
          <a:prstGeom prst="rect">
            <a:avLst/>
          </a:prstGeom>
        </p:spPr>
      </p:pic>
      <p:sp>
        <p:nvSpPr>
          <p:cNvPr id="35" name="矩形 34">
            <a:extLst>
              <a:ext uri="{FF2B5EF4-FFF2-40B4-BE49-F238E27FC236}">
                <a16:creationId xmlns:a16="http://schemas.microsoft.com/office/drawing/2014/main" id="{C6E3854C-F7B5-48CB-97F0-373CDCA50529}"/>
              </a:ext>
            </a:extLst>
          </p:cNvPr>
          <p:cNvSpPr/>
          <p:nvPr/>
        </p:nvSpPr>
        <p:spPr>
          <a:xfrm>
            <a:off x="485165" y="457094"/>
            <a:ext cx="15306308" cy="8229810"/>
          </a:xfrm>
          <a:prstGeom prst="rect">
            <a:avLst/>
          </a:prstGeom>
          <a:noFill/>
          <a:ln>
            <a:solidFill>
              <a:srgbClr val="F788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95"/>
            <a:endParaRPr lang="zh-CN" altLang="en-US" sz="2399">
              <a:solidFill>
                <a:srgbClr val="FFFFFF"/>
              </a:solidFill>
              <a:latin typeface="Calibri"/>
              <a:ea typeface="宋体" panose="02010600030101010101" pitchFamily="2" charset="-122"/>
            </a:endParaRPr>
          </a:p>
        </p:txBody>
      </p:sp>
      <p:grpSp>
        <p:nvGrpSpPr>
          <p:cNvPr id="57" name="组合 56">
            <a:extLst>
              <a:ext uri="{FF2B5EF4-FFF2-40B4-BE49-F238E27FC236}">
                <a16:creationId xmlns:a16="http://schemas.microsoft.com/office/drawing/2014/main" id="{55C77A45-8F9E-4AF9-A0A6-094ACA24AC02}"/>
              </a:ext>
            </a:extLst>
          </p:cNvPr>
          <p:cNvGrpSpPr/>
          <p:nvPr/>
        </p:nvGrpSpPr>
        <p:grpSpPr>
          <a:xfrm>
            <a:off x="5146226" y="2848770"/>
            <a:ext cx="5756065" cy="1015663"/>
            <a:chOff x="3869039" y="4007317"/>
            <a:chExt cx="2008717" cy="567813"/>
          </a:xfrm>
        </p:grpSpPr>
        <p:sp>
          <p:nvSpPr>
            <p:cNvPr id="59" name="TextBox 4">
              <a:extLst>
                <a:ext uri="{FF2B5EF4-FFF2-40B4-BE49-F238E27FC236}">
                  <a16:creationId xmlns:a16="http://schemas.microsoft.com/office/drawing/2014/main" id="{CD3E5FA4-6FFF-47EE-B420-31658EF98973}"/>
                </a:ext>
              </a:extLst>
            </p:cNvPr>
            <p:cNvSpPr txBox="1"/>
            <p:nvPr/>
          </p:nvSpPr>
          <p:spPr>
            <a:xfrm>
              <a:off x="3869039" y="4007317"/>
              <a:ext cx="1615678" cy="567813"/>
            </a:xfrm>
            <a:prstGeom prst="rect">
              <a:avLst/>
            </a:prstGeom>
            <a:noFill/>
          </p:spPr>
          <p:txBody>
            <a:bodyPr wrap="none" rtlCol="0">
              <a:spAutoFit/>
            </a:bodyPr>
            <a:lstStyle/>
            <a:p>
              <a:pPr algn="ctr" defTabSz="1218895"/>
              <a:r>
                <a:rPr lang="en-US" altLang="zh-CN" sz="6000" b="1" dirty="0" smtClean="0">
                  <a:solidFill>
                    <a:srgbClr val="F7885E"/>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6000" b="1" dirty="0" err="1" smtClean="0">
                  <a:solidFill>
                    <a:srgbClr val="F7885E"/>
                  </a:solidFill>
                  <a:latin typeface="Times New Roman" panose="02020603050405020304" pitchFamily="18" charset="0"/>
                  <a:ea typeface="微软雅黑" panose="020B0503020204020204" pitchFamily="34" charset="-122"/>
                  <a:cs typeface="Times New Roman" panose="02020603050405020304" pitchFamily="18" charset="0"/>
                </a:rPr>
                <a:t>Khởi</a:t>
              </a:r>
              <a:r>
                <a:rPr lang="en-US" altLang="zh-CN" sz="6000" b="1" dirty="0" smtClean="0">
                  <a:solidFill>
                    <a:srgbClr val="F7885E"/>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6000" b="1" dirty="0" err="1" smtClean="0">
                  <a:solidFill>
                    <a:srgbClr val="F7885E"/>
                  </a:solidFill>
                  <a:latin typeface="Times New Roman" panose="02020603050405020304" pitchFamily="18" charset="0"/>
                  <a:ea typeface="微软雅黑" panose="020B0503020204020204" pitchFamily="34" charset="-122"/>
                  <a:cs typeface="Times New Roman" panose="02020603050405020304" pitchFamily="18" charset="0"/>
                </a:rPr>
                <a:t>động</a:t>
              </a:r>
              <a:endParaRPr lang="en-US" altLang="zh-CN" sz="6000" b="1" dirty="0">
                <a:solidFill>
                  <a:srgbClr val="F7885E"/>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0" name="TextBox 4">
              <a:extLst>
                <a:ext uri="{FF2B5EF4-FFF2-40B4-BE49-F238E27FC236}">
                  <a16:creationId xmlns:a16="http://schemas.microsoft.com/office/drawing/2014/main" id="{857DE838-B33C-4F7C-9C06-1ADDEC37F72B}"/>
                </a:ext>
              </a:extLst>
            </p:cNvPr>
            <p:cNvSpPr txBox="1"/>
            <p:nvPr/>
          </p:nvSpPr>
          <p:spPr>
            <a:xfrm flipH="1">
              <a:off x="5391855" y="4059022"/>
              <a:ext cx="485901" cy="510351"/>
            </a:xfrm>
            <a:prstGeom prst="rect">
              <a:avLst/>
            </a:prstGeom>
            <a:noFill/>
          </p:spPr>
          <p:txBody>
            <a:bodyPr wrap="square" rtlCol="0">
              <a:spAutoFit/>
            </a:bodyPr>
            <a:lstStyle/>
            <a:p>
              <a:pPr algn="ctr" defTabSz="1218895"/>
              <a:r>
                <a:rPr lang="en-US" altLang="zh-CN" sz="5332" dirty="0">
                  <a:solidFill>
                    <a:srgbClr val="F7885E"/>
                  </a:solidFill>
                  <a:latin typeface="微软雅黑" panose="020B0503020204020204" pitchFamily="34" charset="-122"/>
                  <a:ea typeface="微软雅黑" panose="020B0503020204020204" pitchFamily="34" charset="-122"/>
                </a:rPr>
                <a:t>》</a:t>
              </a:r>
            </a:p>
          </p:txBody>
        </p:sp>
      </p:grpSp>
      <p:grpSp>
        <p:nvGrpSpPr>
          <p:cNvPr id="63" name="组合 62">
            <a:extLst>
              <a:ext uri="{FF2B5EF4-FFF2-40B4-BE49-F238E27FC236}">
                <a16:creationId xmlns:a16="http://schemas.microsoft.com/office/drawing/2014/main" id="{605B4A93-7101-446B-8BE0-3AFB7E081352}"/>
              </a:ext>
            </a:extLst>
          </p:cNvPr>
          <p:cNvGrpSpPr/>
          <p:nvPr/>
        </p:nvGrpSpPr>
        <p:grpSpPr>
          <a:xfrm>
            <a:off x="6254456" y="3786660"/>
            <a:ext cx="3348774" cy="183284"/>
            <a:chOff x="1839287" y="5184146"/>
            <a:chExt cx="2767715" cy="95254"/>
          </a:xfrm>
        </p:grpSpPr>
        <p:grpSp>
          <p:nvGrpSpPr>
            <p:cNvPr id="64" name="组合 63">
              <a:extLst>
                <a:ext uri="{FF2B5EF4-FFF2-40B4-BE49-F238E27FC236}">
                  <a16:creationId xmlns:a16="http://schemas.microsoft.com/office/drawing/2014/main" id="{3844681C-F114-4BE6-943F-65EE13D7CCD5}"/>
                </a:ext>
              </a:extLst>
            </p:cNvPr>
            <p:cNvGrpSpPr/>
            <p:nvPr/>
          </p:nvGrpSpPr>
          <p:grpSpPr>
            <a:xfrm>
              <a:off x="2591031" y="5184150"/>
              <a:ext cx="2015971" cy="95250"/>
              <a:chOff x="2425983" y="5170170"/>
              <a:chExt cx="2015971" cy="156210"/>
            </a:xfrm>
          </p:grpSpPr>
          <p:grpSp>
            <p:nvGrpSpPr>
              <p:cNvPr id="76" name="组合 75">
                <a:extLst>
                  <a:ext uri="{FF2B5EF4-FFF2-40B4-BE49-F238E27FC236}">
                    <a16:creationId xmlns:a16="http://schemas.microsoft.com/office/drawing/2014/main" id="{408235C2-1E7B-431D-AC84-1FECFB405AA7}"/>
                  </a:ext>
                </a:extLst>
              </p:cNvPr>
              <p:cNvGrpSpPr/>
              <p:nvPr/>
            </p:nvGrpSpPr>
            <p:grpSpPr>
              <a:xfrm>
                <a:off x="2425983" y="5179695"/>
                <a:ext cx="1009343" cy="146685"/>
                <a:chOff x="2425983" y="5179695"/>
                <a:chExt cx="1009343" cy="146685"/>
              </a:xfrm>
            </p:grpSpPr>
            <p:grpSp>
              <p:nvGrpSpPr>
                <p:cNvPr id="92" name="组合 91">
                  <a:extLst>
                    <a:ext uri="{FF2B5EF4-FFF2-40B4-BE49-F238E27FC236}">
                      <a16:creationId xmlns:a16="http://schemas.microsoft.com/office/drawing/2014/main" id="{DB21C740-ED13-4EA0-86DB-C4D8F9141AA1}"/>
                    </a:ext>
                  </a:extLst>
                </p:cNvPr>
                <p:cNvGrpSpPr/>
                <p:nvPr/>
              </p:nvGrpSpPr>
              <p:grpSpPr>
                <a:xfrm>
                  <a:off x="2425983" y="5186045"/>
                  <a:ext cx="504518" cy="140335"/>
                  <a:chOff x="2425983" y="5186045"/>
                  <a:chExt cx="504518" cy="140335"/>
                </a:xfrm>
              </p:grpSpPr>
              <p:grpSp>
                <p:nvGrpSpPr>
                  <p:cNvPr id="100" name="组合 99">
                    <a:extLst>
                      <a:ext uri="{FF2B5EF4-FFF2-40B4-BE49-F238E27FC236}">
                        <a16:creationId xmlns:a16="http://schemas.microsoft.com/office/drawing/2014/main" id="{C56D7486-B527-4E0A-AC4E-D806E09CDB99}"/>
                      </a:ext>
                    </a:extLst>
                  </p:cNvPr>
                  <p:cNvGrpSpPr/>
                  <p:nvPr/>
                </p:nvGrpSpPr>
                <p:grpSpPr>
                  <a:xfrm>
                    <a:off x="2425983" y="5189220"/>
                    <a:ext cx="253693" cy="137160"/>
                    <a:chOff x="2425983" y="5189220"/>
                    <a:chExt cx="253693" cy="137160"/>
                  </a:xfrm>
                </p:grpSpPr>
                <p:cxnSp>
                  <p:nvCxnSpPr>
                    <p:cNvPr id="104" name="直接连接符 103">
                      <a:extLst>
                        <a:ext uri="{FF2B5EF4-FFF2-40B4-BE49-F238E27FC236}">
                          <a16:creationId xmlns:a16="http://schemas.microsoft.com/office/drawing/2014/main" id="{26330D60-6A56-45F0-888C-B74E95F01EB4}"/>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id="{2C921645-79D3-4FD6-B23E-F693799BBC6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101" name="组合 100">
                    <a:extLst>
                      <a:ext uri="{FF2B5EF4-FFF2-40B4-BE49-F238E27FC236}">
                        <a16:creationId xmlns:a16="http://schemas.microsoft.com/office/drawing/2014/main" id="{61FB4294-F565-426B-9F64-34171AF82896}"/>
                      </a:ext>
                    </a:extLst>
                  </p:cNvPr>
                  <p:cNvGrpSpPr/>
                  <p:nvPr/>
                </p:nvGrpSpPr>
                <p:grpSpPr>
                  <a:xfrm>
                    <a:off x="2676808" y="5186045"/>
                    <a:ext cx="253693" cy="137160"/>
                    <a:chOff x="2425983" y="5189220"/>
                    <a:chExt cx="253693" cy="137160"/>
                  </a:xfrm>
                </p:grpSpPr>
                <p:cxnSp>
                  <p:nvCxnSpPr>
                    <p:cNvPr id="102" name="直接连接符 101">
                      <a:extLst>
                        <a:ext uri="{FF2B5EF4-FFF2-40B4-BE49-F238E27FC236}">
                          <a16:creationId xmlns:a16="http://schemas.microsoft.com/office/drawing/2014/main" id="{4D8E9762-7FA2-43C7-A10E-3709AAD0AC58}"/>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id="{39CDA4AA-E988-4B4D-87A2-2DE966B63F2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93" name="组合 92">
                  <a:extLst>
                    <a:ext uri="{FF2B5EF4-FFF2-40B4-BE49-F238E27FC236}">
                      <a16:creationId xmlns:a16="http://schemas.microsoft.com/office/drawing/2014/main" id="{1D7FF1D0-1CBC-4437-8827-417E93A9D8F8}"/>
                    </a:ext>
                  </a:extLst>
                </p:cNvPr>
                <p:cNvGrpSpPr/>
                <p:nvPr/>
              </p:nvGrpSpPr>
              <p:grpSpPr>
                <a:xfrm>
                  <a:off x="2930808" y="5179695"/>
                  <a:ext cx="504518" cy="140335"/>
                  <a:chOff x="2425983" y="5186045"/>
                  <a:chExt cx="504518" cy="140335"/>
                </a:xfrm>
              </p:grpSpPr>
              <p:grpSp>
                <p:nvGrpSpPr>
                  <p:cNvPr id="94" name="组合 93">
                    <a:extLst>
                      <a:ext uri="{FF2B5EF4-FFF2-40B4-BE49-F238E27FC236}">
                        <a16:creationId xmlns:a16="http://schemas.microsoft.com/office/drawing/2014/main" id="{21424741-9A82-40B0-B174-3F9ADF4F2764}"/>
                      </a:ext>
                    </a:extLst>
                  </p:cNvPr>
                  <p:cNvGrpSpPr/>
                  <p:nvPr/>
                </p:nvGrpSpPr>
                <p:grpSpPr>
                  <a:xfrm>
                    <a:off x="2425983" y="5189220"/>
                    <a:ext cx="253693" cy="137160"/>
                    <a:chOff x="2425983" y="5189220"/>
                    <a:chExt cx="253693" cy="137160"/>
                  </a:xfrm>
                </p:grpSpPr>
                <p:cxnSp>
                  <p:nvCxnSpPr>
                    <p:cNvPr id="98" name="直接连接符 97">
                      <a:extLst>
                        <a:ext uri="{FF2B5EF4-FFF2-40B4-BE49-F238E27FC236}">
                          <a16:creationId xmlns:a16="http://schemas.microsoft.com/office/drawing/2014/main" id="{B8A333BB-6EBD-4037-A133-61C0199671EE}"/>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B3C9DC6A-0A4D-4707-9BE8-BA0FC51C9097}"/>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95" name="组合 94">
                    <a:extLst>
                      <a:ext uri="{FF2B5EF4-FFF2-40B4-BE49-F238E27FC236}">
                        <a16:creationId xmlns:a16="http://schemas.microsoft.com/office/drawing/2014/main" id="{8A29C631-B7BD-4789-90CC-32473E0135D6}"/>
                      </a:ext>
                    </a:extLst>
                  </p:cNvPr>
                  <p:cNvGrpSpPr/>
                  <p:nvPr/>
                </p:nvGrpSpPr>
                <p:grpSpPr>
                  <a:xfrm>
                    <a:off x="2676808" y="5186045"/>
                    <a:ext cx="253693" cy="137160"/>
                    <a:chOff x="2425983" y="5189220"/>
                    <a:chExt cx="253693" cy="137160"/>
                  </a:xfrm>
                </p:grpSpPr>
                <p:cxnSp>
                  <p:nvCxnSpPr>
                    <p:cNvPr id="96" name="直接连接符 95">
                      <a:extLst>
                        <a:ext uri="{FF2B5EF4-FFF2-40B4-BE49-F238E27FC236}">
                          <a16:creationId xmlns:a16="http://schemas.microsoft.com/office/drawing/2014/main" id="{2978B843-23FA-4453-B237-CC70BB1DA7F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9B021610-7F08-43DC-9B1D-D1ACE73EC3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nvGrpSpPr>
              <p:cNvPr id="77" name="组合 76">
                <a:extLst>
                  <a:ext uri="{FF2B5EF4-FFF2-40B4-BE49-F238E27FC236}">
                    <a16:creationId xmlns:a16="http://schemas.microsoft.com/office/drawing/2014/main" id="{254DC550-E7E8-4115-8699-28C89136C091}"/>
                  </a:ext>
                </a:extLst>
              </p:cNvPr>
              <p:cNvGrpSpPr/>
              <p:nvPr/>
            </p:nvGrpSpPr>
            <p:grpSpPr>
              <a:xfrm>
                <a:off x="3432611" y="5170170"/>
                <a:ext cx="1009343" cy="146685"/>
                <a:chOff x="2425983" y="5179695"/>
                <a:chExt cx="1009343" cy="146685"/>
              </a:xfrm>
            </p:grpSpPr>
            <p:grpSp>
              <p:nvGrpSpPr>
                <p:cNvPr id="78" name="组合 77">
                  <a:extLst>
                    <a:ext uri="{FF2B5EF4-FFF2-40B4-BE49-F238E27FC236}">
                      <a16:creationId xmlns:a16="http://schemas.microsoft.com/office/drawing/2014/main" id="{5B3E3196-5DD9-443D-A6F1-36489AFD4531}"/>
                    </a:ext>
                  </a:extLst>
                </p:cNvPr>
                <p:cNvGrpSpPr/>
                <p:nvPr/>
              </p:nvGrpSpPr>
              <p:grpSpPr>
                <a:xfrm>
                  <a:off x="2425983" y="5186045"/>
                  <a:ext cx="504518" cy="140335"/>
                  <a:chOff x="2425983" y="5186045"/>
                  <a:chExt cx="504518" cy="140335"/>
                </a:xfrm>
              </p:grpSpPr>
              <p:grpSp>
                <p:nvGrpSpPr>
                  <p:cNvPr id="86" name="组合 85">
                    <a:extLst>
                      <a:ext uri="{FF2B5EF4-FFF2-40B4-BE49-F238E27FC236}">
                        <a16:creationId xmlns:a16="http://schemas.microsoft.com/office/drawing/2014/main" id="{58340FF8-805C-4F71-A3CF-D528ADCCD411}"/>
                      </a:ext>
                    </a:extLst>
                  </p:cNvPr>
                  <p:cNvGrpSpPr/>
                  <p:nvPr/>
                </p:nvGrpSpPr>
                <p:grpSpPr>
                  <a:xfrm>
                    <a:off x="2425983" y="5189220"/>
                    <a:ext cx="253693" cy="137160"/>
                    <a:chOff x="2425983" y="5189220"/>
                    <a:chExt cx="253693" cy="137160"/>
                  </a:xfrm>
                </p:grpSpPr>
                <p:cxnSp>
                  <p:nvCxnSpPr>
                    <p:cNvPr id="90" name="直接连接符 89">
                      <a:extLst>
                        <a:ext uri="{FF2B5EF4-FFF2-40B4-BE49-F238E27FC236}">
                          <a16:creationId xmlns:a16="http://schemas.microsoft.com/office/drawing/2014/main" id="{FFABC373-55BD-4B66-87D8-7D2FFAA576C5}"/>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0AE5B5F8-0F44-4916-B4DF-BAC0FEA50FD9}"/>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7" name="组合 86">
                    <a:extLst>
                      <a:ext uri="{FF2B5EF4-FFF2-40B4-BE49-F238E27FC236}">
                        <a16:creationId xmlns:a16="http://schemas.microsoft.com/office/drawing/2014/main" id="{419EF4CF-4BA1-4629-BE1F-456C058E1322}"/>
                      </a:ext>
                    </a:extLst>
                  </p:cNvPr>
                  <p:cNvGrpSpPr/>
                  <p:nvPr/>
                </p:nvGrpSpPr>
                <p:grpSpPr>
                  <a:xfrm>
                    <a:off x="2676808" y="5186045"/>
                    <a:ext cx="253693" cy="137160"/>
                    <a:chOff x="2425983" y="5189220"/>
                    <a:chExt cx="253693" cy="137160"/>
                  </a:xfrm>
                </p:grpSpPr>
                <p:cxnSp>
                  <p:nvCxnSpPr>
                    <p:cNvPr id="88" name="直接连接符 87">
                      <a:extLst>
                        <a:ext uri="{FF2B5EF4-FFF2-40B4-BE49-F238E27FC236}">
                          <a16:creationId xmlns:a16="http://schemas.microsoft.com/office/drawing/2014/main" id="{6C1F6B89-D6BA-4717-82DC-6435D408896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4A6FEE04-4962-420A-9596-384907F184CD}"/>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a:extLst>
                    <a:ext uri="{FF2B5EF4-FFF2-40B4-BE49-F238E27FC236}">
                      <a16:creationId xmlns:a16="http://schemas.microsoft.com/office/drawing/2014/main" id="{EB33F9E1-2AC9-44B3-9631-73B31FA573C0}"/>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a16="http://schemas.microsoft.com/office/drawing/2014/main" id="{768E6D97-122C-48B6-85E2-6D4364DC9C91}"/>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a16="http://schemas.microsoft.com/office/drawing/2014/main" id="{66D3F490-7F6D-4CE4-9909-64344FA13AC1}"/>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8E394D78-521F-4680-8323-50CD68FF6514}"/>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a16="http://schemas.microsoft.com/office/drawing/2014/main" id="{85BE85EC-1151-43BF-95F5-4D5918B742BB}"/>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a16="http://schemas.microsoft.com/office/drawing/2014/main" id="{91792A22-F969-415F-BE2E-BBF86C5CF2E2}"/>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6EB41A3C-8A11-4612-B619-A86C6F95365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grpSp>
          <p:nvGrpSpPr>
            <p:cNvPr id="65" name="组合 64">
              <a:extLst>
                <a:ext uri="{FF2B5EF4-FFF2-40B4-BE49-F238E27FC236}">
                  <a16:creationId xmlns:a16="http://schemas.microsoft.com/office/drawing/2014/main" id="{00763642-2C96-441D-9BDF-89C3A776E29C}"/>
                </a:ext>
              </a:extLst>
            </p:cNvPr>
            <p:cNvGrpSpPr/>
            <p:nvPr/>
          </p:nvGrpSpPr>
          <p:grpSpPr>
            <a:xfrm>
              <a:off x="1839287" y="5184146"/>
              <a:ext cx="758518" cy="87506"/>
              <a:chOff x="2676808" y="5179695"/>
              <a:chExt cx="758518" cy="143510"/>
            </a:xfrm>
          </p:grpSpPr>
          <p:grpSp>
            <p:nvGrpSpPr>
              <p:cNvPr id="66" name="组合 65">
                <a:extLst>
                  <a:ext uri="{FF2B5EF4-FFF2-40B4-BE49-F238E27FC236}">
                    <a16:creationId xmlns:a16="http://schemas.microsoft.com/office/drawing/2014/main" id="{50DA46B3-FEC9-47C3-96A1-5ECBA9BB34B4}"/>
                  </a:ext>
                </a:extLst>
              </p:cNvPr>
              <p:cNvGrpSpPr/>
              <p:nvPr/>
            </p:nvGrpSpPr>
            <p:grpSpPr>
              <a:xfrm>
                <a:off x="2676808" y="5186045"/>
                <a:ext cx="253693" cy="137160"/>
                <a:chOff x="2425983" y="5189220"/>
                <a:chExt cx="253693" cy="137160"/>
              </a:xfrm>
            </p:grpSpPr>
            <p:cxnSp>
              <p:nvCxnSpPr>
                <p:cNvPr id="74" name="直接连接符 73">
                  <a:extLst>
                    <a:ext uri="{FF2B5EF4-FFF2-40B4-BE49-F238E27FC236}">
                      <a16:creationId xmlns:a16="http://schemas.microsoft.com/office/drawing/2014/main" id="{BBFD002D-21B2-40AE-90BF-0872B53720AF}"/>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13A05D76-B19B-43A6-860F-590F7E23A6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7" name="组合 66">
                <a:extLst>
                  <a:ext uri="{FF2B5EF4-FFF2-40B4-BE49-F238E27FC236}">
                    <a16:creationId xmlns:a16="http://schemas.microsoft.com/office/drawing/2014/main" id="{60081575-6CEB-46D0-8930-90DB11D648F0}"/>
                  </a:ext>
                </a:extLst>
              </p:cNvPr>
              <p:cNvGrpSpPr/>
              <p:nvPr/>
            </p:nvGrpSpPr>
            <p:grpSpPr>
              <a:xfrm>
                <a:off x="2930808" y="5179695"/>
                <a:ext cx="504518" cy="140335"/>
                <a:chOff x="2425983" y="5186045"/>
                <a:chExt cx="504518" cy="140335"/>
              </a:xfrm>
            </p:grpSpPr>
            <p:grpSp>
              <p:nvGrpSpPr>
                <p:cNvPr id="68" name="组合 67">
                  <a:extLst>
                    <a:ext uri="{FF2B5EF4-FFF2-40B4-BE49-F238E27FC236}">
                      <a16:creationId xmlns:a16="http://schemas.microsoft.com/office/drawing/2014/main" id="{C9EEBF7B-BBB6-49C8-88E6-2AF604608A9F}"/>
                    </a:ext>
                  </a:extLst>
                </p:cNvPr>
                <p:cNvGrpSpPr/>
                <p:nvPr/>
              </p:nvGrpSpPr>
              <p:grpSpPr>
                <a:xfrm>
                  <a:off x="2425983" y="5189220"/>
                  <a:ext cx="253693" cy="137160"/>
                  <a:chOff x="2425983" y="5189220"/>
                  <a:chExt cx="253693" cy="137160"/>
                </a:xfrm>
              </p:grpSpPr>
              <p:cxnSp>
                <p:nvCxnSpPr>
                  <p:cNvPr id="72" name="直接连接符 71">
                    <a:extLst>
                      <a:ext uri="{FF2B5EF4-FFF2-40B4-BE49-F238E27FC236}">
                        <a16:creationId xmlns:a16="http://schemas.microsoft.com/office/drawing/2014/main" id="{9B6ACC4F-83FB-4C20-9C71-F61AE0A5F34C}"/>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9E88735F-9CD9-43B0-8FC0-9386633A7AAF}"/>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9" name="组合 68">
                  <a:extLst>
                    <a:ext uri="{FF2B5EF4-FFF2-40B4-BE49-F238E27FC236}">
                      <a16:creationId xmlns:a16="http://schemas.microsoft.com/office/drawing/2014/main" id="{09D98CF4-2EEC-4711-8E2A-2428993115A7}"/>
                    </a:ext>
                  </a:extLst>
                </p:cNvPr>
                <p:cNvGrpSpPr/>
                <p:nvPr/>
              </p:nvGrpSpPr>
              <p:grpSpPr>
                <a:xfrm>
                  <a:off x="2676808" y="5186045"/>
                  <a:ext cx="253693" cy="137160"/>
                  <a:chOff x="2425983" y="5189220"/>
                  <a:chExt cx="253693" cy="137160"/>
                </a:xfrm>
              </p:grpSpPr>
              <p:cxnSp>
                <p:nvCxnSpPr>
                  <p:cNvPr id="70" name="直接连接符 69">
                    <a:extLst>
                      <a:ext uri="{FF2B5EF4-FFF2-40B4-BE49-F238E27FC236}">
                        <a16:creationId xmlns:a16="http://schemas.microsoft.com/office/drawing/2014/main" id="{3B59D779-477F-448B-8143-A36B924B407B}"/>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65836F16-DBF0-41FD-B708-E0F7D16D8A13}"/>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285830277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left)">
                                      <p:cBhvr>
                                        <p:cTn id="17" dur="750"/>
                                        <p:tgtEl>
                                          <p:spTgt spid="63"/>
                                        </p:tgtEl>
                                      </p:cBhvr>
                                    </p:animEffect>
                                  </p:childTnLst>
                                </p:cTn>
                              </p:par>
                              <p:par>
                                <p:cTn id="18" presetID="2" presetClass="entr" presetSubtype="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750" fill="hold"/>
                                        <p:tgtEl>
                                          <p:spTgt spid="57"/>
                                        </p:tgtEl>
                                        <p:attrNameLst>
                                          <p:attrName>ppt_x</p:attrName>
                                        </p:attrNameLst>
                                      </p:cBhvr>
                                      <p:tavLst>
                                        <p:tav tm="0">
                                          <p:val>
                                            <p:strVal val="#ppt_x"/>
                                          </p:val>
                                        </p:tav>
                                        <p:tav tm="100000">
                                          <p:val>
                                            <p:strVal val="#ppt_x"/>
                                          </p:val>
                                        </p:tav>
                                      </p:tavLst>
                                    </p:anim>
                                    <p:anim calcmode="lin" valueType="num">
                                      <p:cBhvr additive="base">
                                        <p:cTn id="21" dur="75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3244704" y="940456"/>
            <a:ext cx="9694215" cy="63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200" b="1">
                <a:solidFill>
                  <a:srgbClr val="0000CC"/>
                </a:solidFill>
                <a:effectLst>
                  <a:outerShdw blurRad="38100" dist="38100" dir="2700000" algn="tl">
                    <a:srgbClr val="000000">
                      <a:alpha val="43137"/>
                    </a:srgbClr>
                  </a:outerShdw>
                </a:effectLst>
                <a:latin typeface="Times New Roman" pitchFamily="18" charset="0"/>
              </a:rPr>
              <a:t>TRÒ CHƠI: ĐOÁN NG</a:t>
            </a:r>
            <a:r>
              <a:rPr lang="vi-VN" sz="3200" b="1">
                <a:solidFill>
                  <a:srgbClr val="0000CC"/>
                </a:solidFill>
                <a:effectLst>
                  <a:outerShdw blurRad="38100" dist="38100" dir="2700000" algn="tl">
                    <a:srgbClr val="000000">
                      <a:alpha val="43137"/>
                    </a:srgbClr>
                  </a:outerShdw>
                </a:effectLst>
                <a:latin typeface="Times New Roman" pitchFamily="18" charset="0"/>
              </a:rPr>
              <a:t>ƯỜI BẠN BÍ MẬT</a:t>
            </a:r>
            <a:endParaRPr lang="en-US" sz="3200" b="1">
              <a:solidFill>
                <a:srgbClr val="0000CC"/>
              </a:solidFill>
              <a:effectLst>
                <a:outerShdw blurRad="38100" dist="38100" dir="2700000" algn="tl">
                  <a:srgbClr val="000000">
                    <a:alpha val="43137"/>
                  </a:srgbClr>
                </a:outerShdw>
              </a:effectLst>
              <a:latin typeface="Times New Roman" pitchFamily="18" charset="0"/>
            </a:endParaRPr>
          </a:p>
        </p:txBody>
      </p:sp>
      <p:pic>
        <p:nvPicPr>
          <p:cNvPr id="3" name="Picture 2">
            <a:extLst>
              <a:ext uri="{FF2B5EF4-FFF2-40B4-BE49-F238E27FC236}">
                <a16:creationId xmlns:a16="http://schemas.microsoft.com/office/drawing/2014/main" id="{D0522544-23D3-4AFD-837A-454A7222A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919" y="1624364"/>
            <a:ext cx="14249400" cy="7312382"/>
          </a:xfrm>
          <a:prstGeom prst="rect">
            <a:avLst/>
          </a:prstGeom>
        </p:spPr>
      </p:pic>
    </p:spTree>
    <p:extLst>
      <p:ext uri="{BB962C8B-B14F-4D97-AF65-F5344CB8AC3E}">
        <p14:creationId xmlns:p14="http://schemas.microsoft.com/office/powerpoint/2010/main" val="3120436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8826400" y="2286000"/>
            <a:ext cx="6934200" cy="3099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vi-VN" sz="3200" b="1">
                <a:solidFill>
                  <a:srgbClr val="0000CC"/>
                </a:solidFill>
                <a:effectLst>
                  <a:outerShdw blurRad="38100" dist="38100" dir="2700000" algn="tl">
                    <a:srgbClr val="000000">
                      <a:alpha val="43137"/>
                    </a:srgbClr>
                  </a:outerShdw>
                </a:effectLst>
                <a:latin typeface="Times New Roman" pitchFamily="18" charset="0"/>
              </a:rPr>
              <a:t>- Cách chơi: GV miêu tả về những người bạn bí mật. Mỗi người bạn bí mật được miêu tả về điểm mạnh, điểm yếu. HS đoán người bạn đó là ai. HS đoán đúng sẽ nhận được ngôi sao điểm thưởng từ GV.</a:t>
            </a:r>
            <a:endParaRPr lang="en-US" sz="3200" b="1">
              <a:solidFill>
                <a:srgbClr val="0000CC"/>
              </a:solidFill>
              <a:effectLst>
                <a:outerShdw blurRad="38100" dist="38100" dir="2700000" algn="tl">
                  <a:srgbClr val="000000">
                    <a:alpha val="43137"/>
                  </a:srgbClr>
                </a:outerShdw>
              </a:effectLst>
              <a:latin typeface="Times New Roman" pitchFamily="18" charset="0"/>
            </a:endParaRPr>
          </a:p>
        </p:txBody>
      </p:sp>
      <p:pic>
        <p:nvPicPr>
          <p:cNvPr id="3" name="Picture 2">
            <a:extLst>
              <a:ext uri="{FF2B5EF4-FFF2-40B4-BE49-F238E27FC236}">
                <a16:creationId xmlns:a16="http://schemas.microsoft.com/office/drawing/2014/main" id="{D0522544-23D3-4AFD-837A-454A7222A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319" y="1453489"/>
            <a:ext cx="7914756" cy="7082446"/>
          </a:xfrm>
          <a:prstGeom prst="rect">
            <a:avLst/>
          </a:prstGeom>
        </p:spPr>
      </p:pic>
      <p:sp>
        <p:nvSpPr>
          <p:cNvPr id="2" name="Rectangle 1">
            <a:extLst>
              <a:ext uri="{FF2B5EF4-FFF2-40B4-BE49-F238E27FC236}">
                <a16:creationId xmlns:a16="http://schemas.microsoft.com/office/drawing/2014/main" id="{0BC3F6D8-900A-451E-9F6B-93E15E702CB7}"/>
              </a:ext>
            </a:extLst>
          </p:cNvPr>
          <p:cNvSpPr/>
          <p:nvPr/>
        </p:nvSpPr>
        <p:spPr>
          <a:xfrm>
            <a:off x="9052719" y="5385746"/>
            <a:ext cx="6705600" cy="2995435"/>
          </a:xfrm>
          <a:prstGeom prst="rect">
            <a:avLst/>
          </a:prstGeom>
        </p:spPr>
        <p:txBody>
          <a:bodyPr wrap="square">
            <a:spAutoFit/>
          </a:bodyPr>
          <a:lstStyle/>
          <a:p>
            <a:pPr algn="just">
              <a:lnSpc>
                <a:spcPct val="120000"/>
              </a:lnSpc>
              <a:spcAft>
                <a:spcPts val="0"/>
              </a:spcAft>
            </a:pPr>
            <a:r>
              <a:rPr lang="nl-NL" sz="3200" b="1">
                <a:solidFill>
                  <a:srgbClr val="0000FF"/>
                </a:solidFill>
                <a:latin typeface="Times New Roman" panose="02020603050405020304" pitchFamily="18" charset="0"/>
                <a:ea typeface="Times New Roman" panose="02020603050405020304" pitchFamily="18" charset="0"/>
              </a:rPr>
              <a:t>Gợi ý câu hỏi:</a:t>
            </a:r>
            <a:endParaRPr lang="vi-VN" sz="3200" b="1">
              <a:solidFill>
                <a:srgbClr val="0000FF"/>
              </a:solidFill>
              <a:latin typeface="Times New Roman" panose="02020603050405020304" pitchFamily="18" charset="0"/>
              <a:ea typeface="Times New Roman" panose="02020603050405020304" pitchFamily="18" charset="0"/>
            </a:endParaRPr>
          </a:p>
          <a:p>
            <a:pPr algn="just">
              <a:lnSpc>
                <a:spcPct val="120000"/>
              </a:lnSpc>
              <a:spcAft>
                <a:spcPts val="0"/>
              </a:spcAft>
            </a:pPr>
            <a:r>
              <a:rPr lang="nl-NL" sz="3200" b="1">
                <a:solidFill>
                  <a:srgbClr val="0000FF"/>
                </a:solidFill>
                <a:latin typeface="Times New Roman" panose="02020603050405020304" pitchFamily="18" charset="0"/>
                <a:ea typeface="Times New Roman" panose="02020603050405020304" pitchFamily="18" charset="0"/>
              </a:rPr>
              <a:t>+ Bạn nữ có giọng hát hay nhưng rụt rè.</a:t>
            </a:r>
            <a:endParaRPr lang="vi-VN" sz="3200" b="1">
              <a:solidFill>
                <a:srgbClr val="0000FF"/>
              </a:solidFill>
              <a:latin typeface="Times New Roman" panose="02020603050405020304" pitchFamily="18" charset="0"/>
              <a:ea typeface="Times New Roman" panose="02020603050405020304" pitchFamily="18" charset="0"/>
            </a:endParaRPr>
          </a:p>
          <a:p>
            <a:pPr algn="just">
              <a:lnSpc>
                <a:spcPct val="120000"/>
              </a:lnSpc>
              <a:spcAft>
                <a:spcPts val="0"/>
              </a:spcAft>
            </a:pPr>
            <a:r>
              <a:rPr lang="nl-NL" sz="3200" b="1">
                <a:solidFill>
                  <a:srgbClr val="0000FF"/>
                </a:solidFill>
                <a:latin typeface="Times New Roman" panose="02020603050405020304" pitchFamily="18" charset="0"/>
                <a:ea typeface="Times New Roman" panose="02020603050405020304" pitchFamily="18" charset="0"/>
              </a:rPr>
              <a:t>+ Bạn nam cá tính, học tốt và có mái tóc hơi xoăn.</a:t>
            </a:r>
            <a:endParaRPr lang="vi-VN" sz="3200" b="1">
              <a:solidFill>
                <a:srgbClr val="0000FF"/>
              </a:solidFill>
              <a:latin typeface="Times New Roman" panose="02020603050405020304" pitchFamily="18" charset="0"/>
              <a:ea typeface="Times New Roman" panose="02020603050405020304" pitchFamily="18" charset="0"/>
            </a:endParaRPr>
          </a:p>
        </p:txBody>
      </p:sp>
      <p:sp>
        <p:nvSpPr>
          <p:cNvPr id="10" name="Text Box 14">
            <a:extLst>
              <a:ext uri="{FF2B5EF4-FFF2-40B4-BE49-F238E27FC236}">
                <a16:creationId xmlns:a16="http://schemas.microsoft.com/office/drawing/2014/main" id="{ECB976D7-F5F8-4829-9AF4-5A2599CDF2F5}"/>
              </a:ext>
            </a:extLst>
          </p:cNvPr>
          <p:cNvSpPr txBox="1">
            <a:spLocks noChangeArrowheads="1"/>
          </p:cNvSpPr>
          <p:nvPr/>
        </p:nvSpPr>
        <p:spPr bwMode="auto">
          <a:xfrm>
            <a:off x="3244704" y="940456"/>
            <a:ext cx="9694215" cy="63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200" b="1">
                <a:solidFill>
                  <a:srgbClr val="0000CC"/>
                </a:solidFill>
                <a:effectLst>
                  <a:outerShdw blurRad="38100" dist="38100" dir="2700000" algn="tl">
                    <a:srgbClr val="000000">
                      <a:alpha val="43137"/>
                    </a:srgbClr>
                  </a:outerShdw>
                </a:effectLst>
                <a:latin typeface="Times New Roman" pitchFamily="18" charset="0"/>
              </a:rPr>
              <a:t>TRÒ CHƠI: ĐOÁN NG</a:t>
            </a:r>
            <a:r>
              <a:rPr lang="vi-VN" sz="3200" b="1">
                <a:solidFill>
                  <a:srgbClr val="0000CC"/>
                </a:solidFill>
                <a:effectLst>
                  <a:outerShdw blurRad="38100" dist="38100" dir="2700000" algn="tl">
                    <a:srgbClr val="000000">
                      <a:alpha val="43137"/>
                    </a:srgbClr>
                  </a:outerShdw>
                </a:effectLst>
                <a:latin typeface="Times New Roman" pitchFamily="18" charset="0"/>
              </a:rPr>
              <a:t>ƯỜI BẠN BÍ MẬT</a:t>
            </a:r>
            <a:endParaRPr lang="en-US" sz="3200" b="1">
              <a:solidFill>
                <a:srgbClr val="0000CC"/>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val="40268292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0BA9D526-5288-47C5-9F69-522AB3F8C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8" y="-4299"/>
            <a:ext cx="16250122" cy="9140693"/>
          </a:xfrm>
          <a:prstGeom prst="rect">
            <a:avLst/>
          </a:prstGeom>
        </p:spPr>
      </p:pic>
      <p:sp>
        <p:nvSpPr>
          <p:cNvPr id="35" name="矩形 34">
            <a:extLst>
              <a:ext uri="{FF2B5EF4-FFF2-40B4-BE49-F238E27FC236}">
                <a16:creationId xmlns:a16="http://schemas.microsoft.com/office/drawing/2014/main" id="{C6E3854C-F7B5-48CB-97F0-373CDCA50529}"/>
              </a:ext>
            </a:extLst>
          </p:cNvPr>
          <p:cNvSpPr/>
          <p:nvPr/>
        </p:nvSpPr>
        <p:spPr>
          <a:xfrm>
            <a:off x="485165" y="457094"/>
            <a:ext cx="15306308" cy="8229810"/>
          </a:xfrm>
          <a:prstGeom prst="rect">
            <a:avLst/>
          </a:prstGeom>
          <a:noFill/>
          <a:ln>
            <a:solidFill>
              <a:srgbClr val="F788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57" name="组合 56">
            <a:extLst>
              <a:ext uri="{FF2B5EF4-FFF2-40B4-BE49-F238E27FC236}">
                <a16:creationId xmlns:a16="http://schemas.microsoft.com/office/drawing/2014/main" id="{55C77A45-8F9E-4AF9-A0A6-094ACA24AC02}"/>
              </a:ext>
            </a:extLst>
          </p:cNvPr>
          <p:cNvGrpSpPr/>
          <p:nvPr/>
        </p:nvGrpSpPr>
        <p:grpSpPr>
          <a:xfrm>
            <a:off x="5145426" y="2848770"/>
            <a:ext cx="5756868" cy="1015663"/>
            <a:chOff x="3868759" y="4007317"/>
            <a:chExt cx="2008997" cy="567813"/>
          </a:xfrm>
        </p:grpSpPr>
        <p:sp>
          <p:nvSpPr>
            <p:cNvPr id="59" name="TextBox 4">
              <a:extLst>
                <a:ext uri="{FF2B5EF4-FFF2-40B4-BE49-F238E27FC236}">
                  <a16:creationId xmlns:a16="http://schemas.microsoft.com/office/drawing/2014/main" id="{CD3E5FA4-6FFF-47EE-B420-31658EF98973}"/>
                </a:ext>
              </a:extLst>
            </p:cNvPr>
            <p:cNvSpPr txBox="1"/>
            <p:nvPr/>
          </p:nvSpPr>
          <p:spPr>
            <a:xfrm>
              <a:off x="3868759" y="4007317"/>
              <a:ext cx="1616237" cy="567813"/>
            </a:xfrm>
            <a:prstGeom prst="rect">
              <a:avLst/>
            </a:prstGeom>
            <a:noFill/>
          </p:spPr>
          <p:txBody>
            <a:bodyPr wrap="non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baseline="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Khám</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phá</a:t>
              </a:r>
              <a:endParaRPr kumimoji="0" lang="en-US" altLang="zh-CN" sz="6000" b="1" i="0" u="none" strike="noStrike" kern="1200" cap="none" spc="0" normalizeH="0" baseline="0" noProof="0" dirty="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0" name="TextBox 4">
              <a:extLst>
                <a:ext uri="{FF2B5EF4-FFF2-40B4-BE49-F238E27FC236}">
                  <a16:creationId xmlns:a16="http://schemas.microsoft.com/office/drawing/2014/main" id="{857DE838-B33C-4F7C-9C06-1ADDEC37F72B}"/>
                </a:ext>
              </a:extLst>
            </p:cNvPr>
            <p:cNvSpPr txBox="1"/>
            <p:nvPr/>
          </p:nvSpPr>
          <p:spPr>
            <a:xfrm flipH="1">
              <a:off x="5391855" y="4059022"/>
              <a:ext cx="485901" cy="510351"/>
            </a:xfrm>
            <a:prstGeom prst="rect">
              <a:avLst/>
            </a:prstGeom>
            <a:noFill/>
          </p:spPr>
          <p:txBody>
            <a:bodyPr wrap="squar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5332" b="0" i="0" u="none" strike="noStrike" kern="1200" cap="none" spc="0" normalizeH="0" baseline="0" noProof="0" dirty="0">
                  <a:ln>
                    <a:noFill/>
                  </a:ln>
                  <a:solidFill>
                    <a:srgbClr val="F7885E"/>
                  </a:solidFill>
                  <a:effectLst/>
                  <a:uLnTx/>
                  <a:uFillTx/>
                  <a:latin typeface="微软雅黑" panose="020B0503020204020204" pitchFamily="34" charset="-122"/>
                  <a:ea typeface="微软雅黑" panose="020B0503020204020204" pitchFamily="34" charset="-122"/>
                  <a:cs typeface="+mn-cs"/>
                </a:rPr>
                <a:t>》</a:t>
              </a:r>
            </a:p>
          </p:txBody>
        </p:sp>
      </p:grpSp>
      <p:grpSp>
        <p:nvGrpSpPr>
          <p:cNvPr id="63" name="组合 62">
            <a:extLst>
              <a:ext uri="{FF2B5EF4-FFF2-40B4-BE49-F238E27FC236}">
                <a16:creationId xmlns:a16="http://schemas.microsoft.com/office/drawing/2014/main" id="{605B4A93-7101-446B-8BE0-3AFB7E081352}"/>
              </a:ext>
            </a:extLst>
          </p:cNvPr>
          <p:cNvGrpSpPr/>
          <p:nvPr/>
        </p:nvGrpSpPr>
        <p:grpSpPr>
          <a:xfrm>
            <a:off x="6254456" y="3786660"/>
            <a:ext cx="3348774" cy="183284"/>
            <a:chOff x="1839287" y="5184146"/>
            <a:chExt cx="2767715" cy="95254"/>
          </a:xfrm>
        </p:grpSpPr>
        <p:grpSp>
          <p:nvGrpSpPr>
            <p:cNvPr id="64" name="组合 63">
              <a:extLst>
                <a:ext uri="{FF2B5EF4-FFF2-40B4-BE49-F238E27FC236}">
                  <a16:creationId xmlns:a16="http://schemas.microsoft.com/office/drawing/2014/main" id="{3844681C-F114-4BE6-943F-65EE13D7CCD5}"/>
                </a:ext>
              </a:extLst>
            </p:cNvPr>
            <p:cNvGrpSpPr/>
            <p:nvPr/>
          </p:nvGrpSpPr>
          <p:grpSpPr>
            <a:xfrm>
              <a:off x="2591031" y="5184150"/>
              <a:ext cx="2015971" cy="95250"/>
              <a:chOff x="2425983" y="5170170"/>
              <a:chExt cx="2015971" cy="156210"/>
            </a:xfrm>
          </p:grpSpPr>
          <p:grpSp>
            <p:nvGrpSpPr>
              <p:cNvPr id="76" name="组合 75">
                <a:extLst>
                  <a:ext uri="{FF2B5EF4-FFF2-40B4-BE49-F238E27FC236}">
                    <a16:creationId xmlns:a16="http://schemas.microsoft.com/office/drawing/2014/main" id="{408235C2-1E7B-431D-AC84-1FECFB405AA7}"/>
                  </a:ext>
                </a:extLst>
              </p:cNvPr>
              <p:cNvGrpSpPr/>
              <p:nvPr/>
            </p:nvGrpSpPr>
            <p:grpSpPr>
              <a:xfrm>
                <a:off x="2425983" y="5179695"/>
                <a:ext cx="1009343" cy="146685"/>
                <a:chOff x="2425983" y="5179695"/>
                <a:chExt cx="1009343" cy="146685"/>
              </a:xfrm>
            </p:grpSpPr>
            <p:grpSp>
              <p:nvGrpSpPr>
                <p:cNvPr id="92" name="组合 91">
                  <a:extLst>
                    <a:ext uri="{FF2B5EF4-FFF2-40B4-BE49-F238E27FC236}">
                      <a16:creationId xmlns:a16="http://schemas.microsoft.com/office/drawing/2014/main" id="{DB21C740-ED13-4EA0-86DB-C4D8F9141AA1}"/>
                    </a:ext>
                  </a:extLst>
                </p:cNvPr>
                <p:cNvGrpSpPr/>
                <p:nvPr/>
              </p:nvGrpSpPr>
              <p:grpSpPr>
                <a:xfrm>
                  <a:off x="2425983" y="5186045"/>
                  <a:ext cx="504518" cy="140335"/>
                  <a:chOff x="2425983" y="5186045"/>
                  <a:chExt cx="504518" cy="140335"/>
                </a:xfrm>
              </p:grpSpPr>
              <p:grpSp>
                <p:nvGrpSpPr>
                  <p:cNvPr id="100" name="组合 99">
                    <a:extLst>
                      <a:ext uri="{FF2B5EF4-FFF2-40B4-BE49-F238E27FC236}">
                        <a16:creationId xmlns:a16="http://schemas.microsoft.com/office/drawing/2014/main" id="{C56D7486-B527-4E0A-AC4E-D806E09CDB99}"/>
                      </a:ext>
                    </a:extLst>
                  </p:cNvPr>
                  <p:cNvGrpSpPr/>
                  <p:nvPr/>
                </p:nvGrpSpPr>
                <p:grpSpPr>
                  <a:xfrm>
                    <a:off x="2425983" y="5189220"/>
                    <a:ext cx="253693" cy="137160"/>
                    <a:chOff x="2425983" y="5189220"/>
                    <a:chExt cx="253693" cy="137160"/>
                  </a:xfrm>
                </p:grpSpPr>
                <p:cxnSp>
                  <p:nvCxnSpPr>
                    <p:cNvPr id="104" name="直接连接符 103">
                      <a:extLst>
                        <a:ext uri="{FF2B5EF4-FFF2-40B4-BE49-F238E27FC236}">
                          <a16:creationId xmlns:a16="http://schemas.microsoft.com/office/drawing/2014/main" id="{26330D60-6A56-45F0-888C-B74E95F01EB4}"/>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id="{2C921645-79D3-4FD6-B23E-F693799BBC6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101" name="组合 100">
                    <a:extLst>
                      <a:ext uri="{FF2B5EF4-FFF2-40B4-BE49-F238E27FC236}">
                        <a16:creationId xmlns:a16="http://schemas.microsoft.com/office/drawing/2014/main" id="{61FB4294-F565-426B-9F64-34171AF82896}"/>
                      </a:ext>
                    </a:extLst>
                  </p:cNvPr>
                  <p:cNvGrpSpPr/>
                  <p:nvPr/>
                </p:nvGrpSpPr>
                <p:grpSpPr>
                  <a:xfrm>
                    <a:off x="2676808" y="5186045"/>
                    <a:ext cx="253693" cy="137160"/>
                    <a:chOff x="2425983" y="5189220"/>
                    <a:chExt cx="253693" cy="137160"/>
                  </a:xfrm>
                </p:grpSpPr>
                <p:cxnSp>
                  <p:nvCxnSpPr>
                    <p:cNvPr id="102" name="直接连接符 101">
                      <a:extLst>
                        <a:ext uri="{FF2B5EF4-FFF2-40B4-BE49-F238E27FC236}">
                          <a16:creationId xmlns:a16="http://schemas.microsoft.com/office/drawing/2014/main" id="{4D8E9762-7FA2-43C7-A10E-3709AAD0AC58}"/>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id="{39CDA4AA-E988-4B4D-87A2-2DE966B63F2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93" name="组合 92">
                  <a:extLst>
                    <a:ext uri="{FF2B5EF4-FFF2-40B4-BE49-F238E27FC236}">
                      <a16:creationId xmlns:a16="http://schemas.microsoft.com/office/drawing/2014/main" id="{1D7FF1D0-1CBC-4437-8827-417E93A9D8F8}"/>
                    </a:ext>
                  </a:extLst>
                </p:cNvPr>
                <p:cNvGrpSpPr/>
                <p:nvPr/>
              </p:nvGrpSpPr>
              <p:grpSpPr>
                <a:xfrm>
                  <a:off x="2930808" y="5179695"/>
                  <a:ext cx="504518" cy="140335"/>
                  <a:chOff x="2425983" y="5186045"/>
                  <a:chExt cx="504518" cy="140335"/>
                </a:xfrm>
              </p:grpSpPr>
              <p:grpSp>
                <p:nvGrpSpPr>
                  <p:cNvPr id="94" name="组合 93">
                    <a:extLst>
                      <a:ext uri="{FF2B5EF4-FFF2-40B4-BE49-F238E27FC236}">
                        <a16:creationId xmlns:a16="http://schemas.microsoft.com/office/drawing/2014/main" id="{21424741-9A82-40B0-B174-3F9ADF4F2764}"/>
                      </a:ext>
                    </a:extLst>
                  </p:cNvPr>
                  <p:cNvGrpSpPr/>
                  <p:nvPr/>
                </p:nvGrpSpPr>
                <p:grpSpPr>
                  <a:xfrm>
                    <a:off x="2425983" y="5189220"/>
                    <a:ext cx="253693" cy="137160"/>
                    <a:chOff x="2425983" y="5189220"/>
                    <a:chExt cx="253693" cy="137160"/>
                  </a:xfrm>
                </p:grpSpPr>
                <p:cxnSp>
                  <p:nvCxnSpPr>
                    <p:cNvPr id="98" name="直接连接符 97">
                      <a:extLst>
                        <a:ext uri="{FF2B5EF4-FFF2-40B4-BE49-F238E27FC236}">
                          <a16:creationId xmlns:a16="http://schemas.microsoft.com/office/drawing/2014/main" id="{B8A333BB-6EBD-4037-A133-61C0199671EE}"/>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B3C9DC6A-0A4D-4707-9BE8-BA0FC51C9097}"/>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95" name="组合 94">
                    <a:extLst>
                      <a:ext uri="{FF2B5EF4-FFF2-40B4-BE49-F238E27FC236}">
                        <a16:creationId xmlns:a16="http://schemas.microsoft.com/office/drawing/2014/main" id="{8A29C631-B7BD-4789-90CC-32473E0135D6}"/>
                      </a:ext>
                    </a:extLst>
                  </p:cNvPr>
                  <p:cNvGrpSpPr/>
                  <p:nvPr/>
                </p:nvGrpSpPr>
                <p:grpSpPr>
                  <a:xfrm>
                    <a:off x="2676808" y="5186045"/>
                    <a:ext cx="253693" cy="137160"/>
                    <a:chOff x="2425983" y="5189220"/>
                    <a:chExt cx="253693" cy="137160"/>
                  </a:xfrm>
                </p:grpSpPr>
                <p:cxnSp>
                  <p:nvCxnSpPr>
                    <p:cNvPr id="96" name="直接连接符 95">
                      <a:extLst>
                        <a:ext uri="{FF2B5EF4-FFF2-40B4-BE49-F238E27FC236}">
                          <a16:creationId xmlns:a16="http://schemas.microsoft.com/office/drawing/2014/main" id="{2978B843-23FA-4453-B237-CC70BB1DA7F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9B021610-7F08-43DC-9B1D-D1ACE73EC3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nvGrpSpPr>
              <p:cNvPr id="77" name="组合 76">
                <a:extLst>
                  <a:ext uri="{FF2B5EF4-FFF2-40B4-BE49-F238E27FC236}">
                    <a16:creationId xmlns:a16="http://schemas.microsoft.com/office/drawing/2014/main" id="{254DC550-E7E8-4115-8699-28C89136C091}"/>
                  </a:ext>
                </a:extLst>
              </p:cNvPr>
              <p:cNvGrpSpPr/>
              <p:nvPr/>
            </p:nvGrpSpPr>
            <p:grpSpPr>
              <a:xfrm>
                <a:off x="3432611" y="5170170"/>
                <a:ext cx="1009343" cy="146685"/>
                <a:chOff x="2425983" y="5179695"/>
                <a:chExt cx="1009343" cy="146685"/>
              </a:xfrm>
            </p:grpSpPr>
            <p:grpSp>
              <p:nvGrpSpPr>
                <p:cNvPr id="78" name="组合 77">
                  <a:extLst>
                    <a:ext uri="{FF2B5EF4-FFF2-40B4-BE49-F238E27FC236}">
                      <a16:creationId xmlns:a16="http://schemas.microsoft.com/office/drawing/2014/main" id="{5B3E3196-5DD9-443D-A6F1-36489AFD4531}"/>
                    </a:ext>
                  </a:extLst>
                </p:cNvPr>
                <p:cNvGrpSpPr/>
                <p:nvPr/>
              </p:nvGrpSpPr>
              <p:grpSpPr>
                <a:xfrm>
                  <a:off x="2425983" y="5186045"/>
                  <a:ext cx="504518" cy="140335"/>
                  <a:chOff x="2425983" y="5186045"/>
                  <a:chExt cx="504518" cy="140335"/>
                </a:xfrm>
              </p:grpSpPr>
              <p:grpSp>
                <p:nvGrpSpPr>
                  <p:cNvPr id="86" name="组合 85">
                    <a:extLst>
                      <a:ext uri="{FF2B5EF4-FFF2-40B4-BE49-F238E27FC236}">
                        <a16:creationId xmlns:a16="http://schemas.microsoft.com/office/drawing/2014/main" id="{58340FF8-805C-4F71-A3CF-D528ADCCD411}"/>
                      </a:ext>
                    </a:extLst>
                  </p:cNvPr>
                  <p:cNvGrpSpPr/>
                  <p:nvPr/>
                </p:nvGrpSpPr>
                <p:grpSpPr>
                  <a:xfrm>
                    <a:off x="2425983" y="5189220"/>
                    <a:ext cx="253693" cy="137160"/>
                    <a:chOff x="2425983" y="5189220"/>
                    <a:chExt cx="253693" cy="137160"/>
                  </a:xfrm>
                </p:grpSpPr>
                <p:cxnSp>
                  <p:nvCxnSpPr>
                    <p:cNvPr id="90" name="直接连接符 89">
                      <a:extLst>
                        <a:ext uri="{FF2B5EF4-FFF2-40B4-BE49-F238E27FC236}">
                          <a16:creationId xmlns:a16="http://schemas.microsoft.com/office/drawing/2014/main" id="{FFABC373-55BD-4B66-87D8-7D2FFAA576C5}"/>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0AE5B5F8-0F44-4916-B4DF-BAC0FEA50FD9}"/>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7" name="组合 86">
                    <a:extLst>
                      <a:ext uri="{FF2B5EF4-FFF2-40B4-BE49-F238E27FC236}">
                        <a16:creationId xmlns:a16="http://schemas.microsoft.com/office/drawing/2014/main" id="{419EF4CF-4BA1-4629-BE1F-456C058E1322}"/>
                      </a:ext>
                    </a:extLst>
                  </p:cNvPr>
                  <p:cNvGrpSpPr/>
                  <p:nvPr/>
                </p:nvGrpSpPr>
                <p:grpSpPr>
                  <a:xfrm>
                    <a:off x="2676808" y="5186045"/>
                    <a:ext cx="253693" cy="137160"/>
                    <a:chOff x="2425983" y="5189220"/>
                    <a:chExt cx="253693" cy="137160"/>
                  </a:xfrm>
                </p:grpSpPr>
                <p:cxnSp>
                  <p:nvCxnSpPr>
                    <p:cNvPr id="88" name="直接连接符 87">
                      <a:extLst>
                        <a:ext uri="{FF2B5EF4-FFF2-40B4-BE49-F238E27FC236}">
                          <a16:creationId xmlns:a16="http://schemas.microsoft.com/office/drawing/2014/main" id="{6C1F6B89-D6BA-4717-82DC-6435D408896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4A6FEE04-4962-420A-9596-384907F184CD}"/>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a:extLst>
                    <a:ext uri="{FF2B5EF4-FFF2-40B4-BE49-F238E27FC236}">
                      <a16:creationId xmlns:a16="http://schemas.microsoft.com/office/drawing/2014/main" id="{EB33F9E1-2AC9-44B3-9631-73B31FA573C0}"/>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a16="http://schemas.microsoft.com/office/drawing/2014/main" id="{768E6D97-122C-48B6-85E2-6D4364DC9C91}"/>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a16="http://schemas.microsoft.com/office/drawing/2014/main" id="{66D3F490-7F6D-4CE4-9909-64344FA13AC1}"/>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8E394D78-521F-4680-8323-50CD68FF6514}"/>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a16="http://schemas.microsoft.com/office/drawing/2014/main" id="{85BE85EC-1151-43BF-95F5-4D5918B742BB}"/>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a16="http://schemas.microsoft.com/office/drawing/2014/main" id="{91792A22-F969-415F-BE2E-BBF86C5CF2E2}"/>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6EB41A3C-8A11-4612-B619-A86C6F95365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grpSp>
          <p:nvGrpSpPr>
            <p:cNvPr id="65" name="组合 64">
              <a:extLst>
                <a:ext uri="{FF2B5EF4-FFF2-40B4-BE49-F238E27FC236}">
                  <a16:creationId xmlns:a16="http://schemas.microsoft.com/office/drawing/2014/main" id="{00763642-2C96-441D-9BDF-89C3A776E29C}"/>
                </a:ext>
              </a:extLst>
            </p:cNvPr>
            <p:cNvGrpSpPr/>
            <p:nvPr/>
          </p:nvGrpSpPr>
          <p:grpSpPr>
            <a:xfrm>
              <a:off x="1839287" y="5184146"/>
              <a:ext cx="758518" cy="87506"/>
              <a:chOff x="2676808" y="5179695"/>
              <a:chExt cx="758518" cy="143510"/>
            </a:xfrm>
          </p:grpSpPr>
          <p:grpSp>
            <p:nvGrpSpPr>
              <p:cNvPr id="66" name="组合 65">
                <a:extLst>
                  <a:ext uri="{FF2B5EF4-FFF2-40B4-BE49-F238E27FC236}">
                    <a16:creationId xmlns:a16="http://schemas.microsoft.com/office/drawing/2014/main" id="{50DA46B3-FEC9-47C3-96A1-5ECBA9BB34B4}"/>
                  </a:ext>
                </a:extLst>
              </p:cNvPr>
              <p:cNvGrpSpPr/>
              <p:nvPr/>
            </p:nvGrpSpPr>
            <p:grpSpPr>
              <a:xfrm>
                <a:off x="2676808" y="5186045"/>
                <a:ext cx="253693" cy="137160"/>
                <a:chOff x="2425983" y="5189220"/>
                <a:chExt cx="253693" cy="137160"/>
              </a:xfrm>
            </p:grpSpPr>
            <p:cxnSp>
              <p:nvCxnSpPr>
                <p:cNvPr id="74" name="直接连接符 73">
                  <a:extLst>
                    <a:ext uri="{FF2B5EF4-FFF2-40B4-BE49-F238E27FC236}">
                      <a16:creationId xmlns:a16="http://schemas.microsoft.com/office/drawing/2014/main" id="{BBFD002D-21B2-40AE-90BF-0872B53720AF}"/>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13A05D76-B19B-43A6-860F-590F7E23A6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7" name="组合 66">
                <a:extLst>
                  <a:ext uri="{FF2B5EF4-FFF2-40B4-BE49-F238E27FC236}">
                    <a16:creationId xmlns:a16="http://schemas.microsoft.com/office/drawing/2014/main" id="{60081575-6CEB-46D0-8930-90DB11D648F0}"/>
                  </a:ext>
                </a:extLst>
              </p:cNvPr>
              <p:cNvGrpSpPr/>
              <p:nvPr/>
            </p:nvGrpSpPr>
            <p:grpSpPr>
              <a:xfrm>
                <a:off x="2930808" y="5179695"/>
                <a:ext cx="504518" cy="140335"/>
                <a:chOff x="2425983" y="5186045"/>
                <a:chExt cx="504518" cy="140335"/>
              </a:xfrm>
            </p:grpSpPr>
            <p:grpSp>
              <p:nvGrpSpPr>
                <p:cNvPr id="68" name="组合 67">
                  <a:extLst>
                    <a:ext uri="{FF2B5EF4-FFF2-40B4-BE49-F238E27FC236}">
                      <a16:creationId xmlns:a16="http://schemas.microsoft.com/office/drawing/2014/main" id="{C9EEBF7B-BBB6-49C8-88E6-2AF604608A9F}"/>
                    </a:ext>
                  </a:extLst>
                </p:cNvPr>
                <p:cNvGrpSpPr/>
                <p:nvPr/>
              </p:nvGrpSpPr>
              <p:grpSpPr>
                <a:xfrm>
                  <a:off x="2425983" y="5189220"/>
                  <a:ext cx="253693" cy="137160"/>
                  <a:chOff x="2425983" y="5189220"/>
                  <a:chExt cx="253693" cy="137160"/>
                </a:xfrm>
              </p:grpSpPr>
              <p:cxnSp>
                <p:nvCxnSpPr>
                  <p:cNvPr id="72" name="直接连接符 71">
                    <a:extLst>
                      <a:ext uri="{FF2B5EF4-FFF2-40B4-BE49-F238E27FC236}">
                        <a16:creationId xmlns:a16="http://schemas.microsoft.com/office/drawing/2014/main" id="{9B6ACC4F-83FB-4C20-9C71-F61AE0A5F34C}"/>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9E88735F-9CD9-43B0-8FC0-9386633A7AAF}"/>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9" name="组合 68">
                  <a:extLst>
                    <a:ext uri="{FF2B5EF4-FFF2-40B4-BE49-F238E27FC236}">
                      <a16:creationId xmlns:a16="http://schemas.microsoft.com/office/drawing/2014/main" id="{09D98CF4-2EEC-4711-8E2A-2428993115A7}"/>
                    </a:ext>
                  </a:extLst>
                </p:cNvPr>
                <p:cNvGrpSpPr/>
                <p:nvPr/>
              </p:nvGrpSpPr>
              <p:grpSpPr>
                <a:xfrm>
                  <a:off x="2676808" y="5186045"/>
                  <a:ext cx="253693" cy="137160"/>
                  <a:chOff x="2425983" y="5189220"/>
                  <a:chExt cx="253693" cy="137160"/>
                </a:xfrm>
              </p:grpSpPr>
              <p:cxnSp>
                <p:nvCxnSpPr>
                  <p:cNvPr id="70" name="直接连接符 69">
                    <a:extLst>
                      <a:ext uri="{FF2B5EF4-FFF2-40B4-BE49-F238E27FC236}">
                        <a16:creationId xmlns:a16="http://schemas.microsoft.com/office/drawing/2014/main" id="{3B59D779-477F-448B-8143-A36B924B407B}"/>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65836F16-DBF0-41FD-B708-E0F7D16D8A13}"/>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91808859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left)">
                                      <p:cBhvr>
                                        <p:cTn id="17" dur="750"/>
                                        <p:tgtEl>
                                          <p:spTgt spid="63"/>
                                        </p:tgtEl>
                                      </p:cBhvr>
                                    </p:animEffect>
                                  </p:childTnLst>
                                </p:cTn>
                              </p:par>
                              <p:par>
                                <p:cTn id="18" presetID="2" presetClass="entr" presetSubtype="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750" fill="hold"/>
                                        <p:tgtEl>
                                          <p:spTgt spid="57"/>
                                        </p:tgtEl>
                                        <p:attrNameLst>
                                          <p:attrName>ppt_x</p:attrName>
                                        </p:attrNameLst>
                                      </p:cBhvr>
                                      <p:tavLst>
                                        <p:tav tm="0">
                                          <p:val>
                                            <p:strVal val="#ppt_x"/>
                                          </p:val>
                                        </p:tav>
                                        <p:tav tm="100000">
                                          <p:val>
                                            <p:strVal val="#ppt_x"/>
                                          </p:val>
                                        </p:tav>
                                      </p:tavLst>
                                    </p:anim>
                                    <p:anim calcmode="lin" valueType="num">
                                      <p:cBhvr additive="base">
                                        <p:cTn id="21" dur="75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490119" y="762000"/>
            <a:ext cx="87630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87218" y="1365550"/>
            <a:ext cx="742885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1. </a:t>
            </a:r>
            <a:r>
              <a:rPr lang="en-US" sz="3600" b="1" u="sng" dirty="0" err="1">
                <a:solidFill>
                  <a:srgbClr val="FF0000"/>
                </a:solidFill>
                <a:latin typeface="Times New Roman" pitchFamily="18" charset="0"/>
              </a:rPr>
              <a:t>Quan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sát</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tranh</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 </a:t>
            </a:r>
          </a:p>
        </p:txBody>
      </p:sp>
      <p:pic>
        <p:nvPicPr>
          <p:cNvPr id="10" name="Picture 9">
            <a:extLst>
              <a:ext uri="{FF2B5EF4-FFF2-40B4-BE49-F238E27FC236}">
                <a16:creationId xmlns:a16="http://schemas.microsoft.com/office/drawing/2014/main" id="{86F248B4-5B1A-4870-A8CD-6BBB99F31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193" y="2003084"/>
            <a:ext cx="14782800" cy="6860745"/>
          </a:xfrm>
          <a:prstGeom prst="rect">
            <a:avLst/>
          </a:prstGeom>
        </p:spPr>
      </p:pic>
    </p:spTree>
    <p:extLst>
      <p:ext uri="{BB962C8B-B14F-4D97-AF65-F5344CB8AC3E}">
        <p14:creationId xmlns:p14="http://schemas.microsoft.com/office/powerpoint/2010/main" val="236565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642519" y="505780"/>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87218" y="1365550"/>
            <a:ext cx="742885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1. </a:t>
            </a:r>
            <a:r>
              <a:rPr lang="en-US" sz="3600" b="1" u="sng" dirty="0" err="1">
                <a:solidFill>
                  <a:srgbClr val="FF0000"/>
                </a:solidFill>
                <a:latin typeface="Times New Roman" pitchFamily="18" charset="0"/>
              </a:rPr>
              <a:t>Quan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sát</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tranh</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 </a:t>
            </a:r>
          </a:p>
        </p:txBody>
      </p:sp>
      <p:pic>
        <p:nvPicPr>
          <p:cNvPr id="10" name="Picture 9">
            <a:extLst>
              <a:ext uri="{FF2B5EF4-FFF2-40B4-BE49-F238E27FC236}">
                <a16:creationId xmlns:a16="http://schemas.microsoft.com/office/drawing/2014/main" id="{86F248B4-5B1A-4870-A8CD-6BBB99F31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719" y="2003084"/>
            <a:ext cx="12412926" cy="6082101"/>
          </a:xfrm>
          <a:prstGeom prst="rect">
            <a:avLst/>
          </a:prstGeom>
        </p:spPr>
      </p:pic>
      <p:sp>
        <p:nvSpPr>
          <p:cNvPr id="11" name="Rectangle 10">
            <a:extLst>
              <a:ext uri="{FF2B5EF4-FFF2-40B4-BE49-F238E27FC236}">
                <a16:creationId xmlns:a16="http://schemas.microsoft.com/office/drawing/2014/main" id="{5D21ADAC-7EA4-45FC-AEB3-90A8C488CCE3}"/>
              </a:ext>
            </a:extLst>
          </p:cNvPr>
          <p:cNvSpPr/>
          <p:nvPr/>
        </p:nvSpPr>
        <p:spPr>
          <a:xfrm>
            <a:off x="1889919" y="8245866"/>
            <a:ext cx="14249400" cy="646331"/>
          </a:xfrm>
          <a:prstGeom prst="rect">
            <a:avLst/>
          </a:prstGeom>
        </p:spPr>
        <p:txBody>
          <a:bodyPr wrap="square">
            <a:spAutoFit/>
          </a:bodyPr>
          <a:lstStyle/>
          <a:p>
            <a:r>
              <a:rPr lang="vi-VN" sz="3600" b="1">
                <a:solidFill>
                  <a:srgbClr val="0000FF"/>
                </a:solidFill>
                <a:latin typeface="+mj-lt"/>
              </a:rPr>
              <a:t>Các bạn trong mỗi bức tranh có điểm mạnh, điểm yếu nào?</a:t>
            </a:r>
          </a:p>
        </p:txBody>
      </p:sp>
    </p:spTree>
    <p:extLst>
      <p:ext uri="{BB962C8B-B14F-4D97-AF65-F5344CB8AC3E}">
        <p14:creationId xmlns:p14="http://schemas.microsoft.com/office/powerpoint/2010/main" val="325553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579635" y="456945"/>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87218" y="1365550"/>
            <a:ext cx="742885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1. </a:t>
            </a:r>
            <a:r>
              <a:rPr lang="en-US" sz="3600" b="1" u="sng" dirty="0" err="1">
                <a:solidFill>
                  <a:srgbClr val="FF0000"/>
                </a:solidFill>
                <a:latin typeface="Times New Roman" pitchFamily="18" charset="0"/>
              </a:rPr>
              <a:t>Quan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sát</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tranh</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 </a:t>
            </a:r>
          </a:p>
        </p:txBody>
      </p:sp>
      <p:pic>
        <p:nvPicPr>
          <p:cNvPr id="10" name="Picture 9">
            <a:extLst>
              <a:ext uri="{FF2B5EF4-FFF2-40B4-BE49-F238E27FC236}">
                <a16:creationId xmlns:a16="http://schemas.microsoft.com/office/drawing/2014/main" id="{86F248B4-5B1A-4870-A8CD-6BBB99F31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719" y="2003084"/>
            <a:ext cx="6953564" cy="6074115"/>
          </a:xfrm>
          <a:prstGeom prst="rect">
            <a:avLst/>
          </a:prstGeom>
        </p:spPr>
      </p:pic>
      <p:sp>
        <p:nvSpPr>
          <p:cNvPr id="11" name="Rectangle 10">
            <a:extLst>
              <a:ext uri="{FF2B5EF4-FFF2-40B4-BE49-F238E27FC236}">
                <a16:creationId xmlns:a16="http://schemas.microsoft.com/office/drawing/2014/main" id="{5D21ADAC-7EA4-45FC-AEB3-90A8C488CCE3}"/>
              </a:ext>
            </a:extLst>
          </p:cNvPr>
          <p:cNvSpPr/>
          <p:nvPr/>
        </p:nvSpPr>
        <p:spPr>
          <a:xfrm>
            <a:off x="8519319" y="2485236"/>
            <a:ext cx="7270395" cy="1481175"/>
          </a:xfrm>
          <a:prstGeom prst="rect">
            <a:avLst/>
          </a:prstGeom>
        </p:spPr>
        <p:txBody>
          <a:bodyPr wrap="square">
            <a:spAutoFit/>
          </a:bodyPr>
          <a:lstStyle/>
          <a:p>
            <a:pPr>
              <a:lnSpc>
                <a:spcPct val="150000"/>
              </a:lnSpc>
            </a:pPr>
            <a:r>
              <a:rPr lang="vi-VN" sz="3200" b="1" dirty="0">
                <a:solidFill>
                  <a:srgbClr val="FF0000"/>
                </a:solidFill>
                <a:latin typeface="+mj-lt"/>
              </a:rPr>
              <a:t>Các bạn trong mỗi bức tranh có điểm mạnh, điểm yếu nào?</a:t>
            </a:r>
          </a:p>
        </p:txBody>
      </p:sp>
      <p:sp>
        <p:nvSpPr>
          <p:cNvPr id="7" name="Rectangle 6">
            <a:extLst>
              <a:ext uri="{FF2B5EF4-FFF2-40B4-BE49-F238E27FC236}">
                <a16:creationId xmlns:a16="http://schemas.microsoft.com/office/drawing/2014/main" id="{44AE57F5-9410-4B84-82B7-48464A78824A}"/>
              </a:ext>
            </a:extLst>
          </p:cNvPr>
          <p:cNvSpPr/>
          <p:nvPr/>
        </p:nvSpPr>
        <p:spPr>
          <a:xfrm>
            <a:off x="8367191" y="3962400"/>
            <a:ext cx="7422523" cy="3697166"/>
          </a:xfrm>
          <a:prstGeom prst="rect">
            <a:avLst/>
          </a:prstGeom>
        </p:spPr>
        <p:txBody>
          <a:bodyPr wrap="square">
            <a:spAutoFit/>
          </a:bodyPr>
          <a:lstStyle/>
          <a:p>
            <a:pPr algn="just">
              <a:lnSpc>
                <a:spcPct val="150000"/>
              </a:lnSpc>
            </a:pPr>
            <a:r>
              <a:rPr lang="vi-VN" sz="3200" b="1">
                <a:solidFill>
                  <a:srgbClr val="0000FF"/>
                </a:solidFill>
                <a:latin typeface="+mj-lt"/>
              </a:rPr>
              <a:t>- Bạn Hạnh có điểm mạnh là hát hay.</a:t>
            </a:r>
          </a:p>
          <a:p>
            <a:pPr algn="just">
              <a:lnSpc>
                <a:spcPct val="150000"/>
              </a:lnSpc>
            </a:pPr>
            <a:r>
              <a:rPr lang="vi-VN" sz="3200" b="1">
                <a:solidFill>
                  <a:srgbClr val="0000FF"/>
                </a:solidFill>
                <a:latin typeface="+mj-lt"/>
              </a:rPr>
              <a:t>- Bạn Lan có điểm yếu là ngại phát biểu ý kiến trước mọi người.</a:t>
            </a:r>
          </a:p>
          <a:p>
            <a:pPr algn="just">
              <a:lnSpc>
                <a:spcPct val="150000"/>
              </a:lnSpc>
            </a:pPr>
            <a:r>
              <a:rPr lang="vi-VN" sz="3200" b="1">
                <a:solidFill>
                  <a:srgbClr val="0000FF"/>
                </a:solidFill>
                <a:latin typeface="+mj-lt"/>
              </a:rPr>
              <a:t>- Bạn My có điểm mạnh là chạy nhanh.</a:t>
            </a:r>
          </a:p>
          <a:p>
            <a:pPr algn="just">
              <a:lnSpc>
                <a:spcPct val="150000"/>
              </a:lnSpc>
            </a:pPr>
            <a:r>
              <a:rPr lang="vi-VN" sz="3200" b="1">
                <a:solidFill>
                  <a:srgbClr val="0000FF"/>
                </a:solidFill>
                <a:latin typeface="+mj-lt"/>
              </a:rPr>
              <a:t>- Bạn Linh có điểm mạnh là vẽ tranh đẹp.</a:t>
            </a:r>
          </a:p>
        </p:txBody>
      </p:sp>
    </p:spTree>
    <p:extLst>
      <p:ext uri="{BB962C8B-B14F-4D97-AF65-F5344CB8AC3E}">
        <p14:creationId xmlns:p14="http://schemas.microsoft.com/office/powerpoint/2010/main" val="23655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5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500"/>
                                        <p:tgtEl>
                                          <p:spTgt spid="7">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fade">
                                      <p:cBhvr>
                                        <p:cTn id="34"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579499" y="347694"/>
            <a:ext cx="86868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87218" y="1365550"/>
            <a:ext cx="742885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1. </a:t>
            </a:r>
            <a:r>
              <a:rPr lang="en-US" sz="3600" b="1" u="sng" dirty="0" err="1">
                <a:solidFill>
                  <a:srgbClr val="FF0000"/>
                </a:solidFill>
                <a:latin typeface="Times New Roman" pitchFamily="18" charset="0"/>
              </a:rPr>
              <a:t>Quan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sát</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tranh</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 </a:t>
            </a:r>
          </a:p>
        </p:txBody>
      </p:sp>
      <p:pic>
        <p:nvPicPr>
          <p:cNvPr id="10" name="Picture 9">
            <a:extLst>
              <a:ext uri="{FF2B5EF4-FFF2-40B4-BE49-F238E27FC236}">
                <a16:creationId xmlns:a16="http://schemas.microsoft.com/office/drawing/2014/main" id="{86F248B4-5B1A-4870-A8CD-6BBB99F31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719" y="2003084"/>
            <a:ext cx="6953564" cy="6074115"/>
          </a:xfrm>
          <a:prstGeom prst="rect">
            <a:avLst/>
          </a:prstGeom>
        </p:spPr>
      </p:pic>
      <p:sp>
        <p:nvSpPr>
          <p:cNvPr id="7" name="Rectangle 6">
            <a:extLst>
              <a:ext uri="{FF2B5EF4-FFF2-40B4-BE49-F238E27FC236}">
                <a16:creationId xmlns:a16="http://schemas.microsoft.com/office/drawing/2014/main" id="{44AE57F5-9410-4B84-82B7-48464A78824A}"/>
              </a:ext>
            </a:extLst>
          </p:cNvPr>
          <p:cNvSpPr/>
          <p:nvPr/>
        </p:nvSpPr>
        <p:spPr>
          <a:xfrm>
            <a:off x="8519319" y="2590800"/>
            <a:ext cx="7422523" cy="6651821"/>
          </a:xfrm>
          <a:prstGeom prst="rect">
            <a:avLst/>
          </a:prstGeom>
        </p:spPr>
        <p:txBody>
          <a:bodyPr wrap="square">
            <a:spAutoFit/>
          </a:bodyPr>
          <a:lstStyle/>
          <a:p>
            <a:pPr algn="just">
              <a:lnSpc>
                <a:spcPct val="150000"/>
              </a:lnSpc>
            </a:pPr>
            <a:r>
              <a:rPr lang="vi-VN" sz="3200" b="1">
                <a:solidFill>
                  <a:srgbClr val="FF0000"/>
                </a:solidFill>
                <a:latin typeface="+mj-lt"/>
              </a:rPr>
              <a:t>Vậy theo em hiểu điểm mạnh là gì? Điểm yếu là gì?</a:t>
            </a:r>
          </a:p>
          <a:p>
            <a:pPr algn="just">
              <a:lnSpc>
                <a:spcPct val="150000"/>
              </a:lnSpc>
            </a:pPr>
            <a:r>
              <a:rPr lang="vi-VN" sz="3200" b="1">
                <a:solidFill>
                  <a:srgbClr val="0000FF"/>
                </a:solidFill>
                <a:latin typeface="+mj-lt"/>
              </a:rPr>
              <a:t>+ Điểm mạnh là những điểm tốt, điểm hay của bạn, có thể khiến bạn cảm thấy mạnh hơn hoặc có thể giúp bạn trở nên ấn tượng, nổi bật hơn so với người khác.</a:t>
            </a:r>
          </a:p>
          <a:p>
            <a:pPr algn="just">
              <a:lnSpc>
                <a:spcPct val="150000"/>
              </a:lnSpc>
            </a:pPr>
            <a:r>
              <a:rPr lang="vi-VN" sz="3200" b="1">
                <a:solidFill>
                  <a:srgbClr val="0000FF"/>
                </a:solidFill>
                <a:latin typeface="+mj-lt"/>
              </a:rPr>
              <a:t>+ Điểm yếu là điểm còn thiếu sót, hạn chế và cần được cải thiện để trở nên tốt hơn.</a:t>
            </a:r>
          </a:p>
          <a:p>
            <a:pPr algn="just">
              <a:lnSpc>
                <a:spcPct val="150000"/>
              </a:lnSpc>
            </a:pPr>
            <a:endParaRPr lang="vi-VN" sz="3200" b="1">
              <a:solidFill>
                <a:srgbClr val="0000FF"/>
              </a:solidFill>
              <a:latin typeface="+mj-lt"/>
            </a:endParaRPr>
          </a:p>
        </p:txBody>
      </p:sp>
    </p:spTree>
    <p:extLst>
      <p:ext uri="{BB962C8B-B14F-4D97-AF65-F5344CB8AC3E}">
        <p14:creationId xmlns:p14="http://schemas.microsoft.com/office/powerpoint/2010/main" val="94223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686467" y="560554"/>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87217" y="1365550"/>
            <a:ext cx="14009101"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2. </a:t>
            </a:r>
            <a:r>
              <a:rPr lang="en-US" sz="3600" b="1" u="sng" dirty="0" err="1">
                <a:solidFill>
                  <a:srgbClr val="FF0000"/>
                </a:solidFill>
                <a:latin typeface="Times New Roman" pitchFamily="18" charset="0"/>
              </a:rPr>
              <a:t>Vẽ</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bức</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chân</a:t>
            </a:r>
            <a:r>
              <a:rPr lang="en-US" sz="3600" b="1" u="sng" dirty="0">
                <a:solidFill>
                  <a:srgbClr val="FF0000"/>
                </a:solidFill>
                <a:latin typeface="Times New Roman" pitchFamily="18" charset="0"/>
              </a:rPr>
              <a:t> dung </a:t>
            </a:r>
            <a:r>
              <a:rPr lang="en-US" sz="3600" b="1" u="sng" dirty="0" err="1">
                <a:solidFill>
                  <a:srgbClr val="FF0000"/>
                </a:solidFill>
                <a:latin typeface="Times New Roman" pitchFamily="18" charset="0"/>
              </a:rPr>
              <a:t>của</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em</a:t>
            </a:r>
            <a:endParaRPr lang="en-US" sz="3600" b="1" u="sng" dirty="0">
              <a:solidFill>
                <a:srgbClr val="FF0000"/>
              </a:solidFill>
              <a:latin typeface="Times New Roman" pitchFamily="18" charset="0"/>
            </a:endParaRPr>
          </a:p>
        </p:txBody>
      </p:sp>
      <p:pic>
        <p:nvPicPr>
          <p:cNvPr id="11" name="Picture 10">
            <a:extLst>
              <a:ext uri="{FF2B5EF4-FFF2-40B4-BE49-F238E27FC236}">
                <a16:creationId xmlns:a16="http://schemas.microsoft.com/office/drawing/2014/main" id="{3E3F01DE-6C45-4CAA-A871-B65FAB7DB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719" y="2743200"/>
            <a:ext cx="7054088" cy="5785984"/>
          </a:xfrm>
          <a:prstGeom prst="rect">
            <a:avLst/>
          </a:prstGeom>
        </p:spPr>
      </p:pic>
      <p:sp>
        <p:nvSpPr>
          <p:cNvPr id="12" name="Rectangle 11">
            <a:extLst>
              <a:ext uri="{FF2B5EF4-FFF2-40B4-BE49-F238E27FC236}">
                <a16:creationId xmlns:a16="http://schemas.microsoft.com/office/drawing/2014/main" id="{A8E4050F-6381-46B1-ADFC-51F07496FC57}"/>
              </a:ext>
            </a:extLst>
          </p:cNvPr>
          <p:cNvSpPr/>
          <p:nvPr/>
        </p:nvSpPr>
        <p:spPr>
          <a:xfrm>
            <a:off x="987217" y="2170546"/>
            <a:ext cx="7836902" cy="1813573"/>
          </a:xfrm>
          <a:prstGeom prst="rect">
            <a:avLst/>
          </a:prstGeom>
        </p:spPr>
        <p:txBody>
          <a:bodyPr wrap="square">
            <a:spAutoFit/>
          </a:bodyPr>
          <a:lstStyle/>
          <a:p>
            <a:pPr algn="ctr">
              <a:lnSpc>
                <a:spcPct val="120000"/>
              </a:lnSpc>
              <a:spcAft>
                <a:spcPts val="0"/>
              </a:spcAft>
            </a:pPr>
            <a:r>
              <a:rPr lang="nl-NL" sz="3200" b="1" i="1">
                <a:solidFill>
                  <a:srgbClr val="0000FF"/>
                </a:solidFill>
                <a:latin typeface="Times New Roman" panose="02020603050405020304" pitchFamily="18" charset="0"/>
                <a:ea typeface="Times New Roman" panose="02020603050405020304" pitchFamily="18" charset="0"/>
              </a:rPr>
              <a:t>Viết ra</a:t>
            </a:r>
          </a:p>
          <a:p>
            <a:pPr algn="just">
              <a:lnSpc>
                <a:spcPct val="120000"/>
              </a:lnSpc>
              <a:spcAft>
                <a:spcPts val="0"/>
              </a:spcAft>
            </a:pPr>
            <a:r>
              <a:rPr lang="nl-NL" sz="3200" b="1" i="1">
                <a:solidFill>
                  <a:srgbClr val="0000FF"/>
                </a:solidFill>
                <a:latin typeface="Times New Roman" panose="02020603050405020304" pitchFamily="18" charset="0"/>
                <a:ea typeface="Times New Roman" panose="02020603050405020304" pitchFamily="18" charset="0"/>
              </a:rPr>
              <a:t>* Ba điều em có thể làm tốt nhất.</a:t>
            </a:r>
            <a:endParaRPr lang="vi-VN" sz="3200" b="1">
              <a:solidFill>
                <a:srgbClr val="0000FF"/>
              </a:solidFill>
              <a:latin typeface="Times New Roman" panose="02020603050405020304" pitchFamily="18" charset="0"/>
              <a:ea typeface="Times New Roman" panose="02020603050405020304" pitchFamily="18" charset="0"/>
            </a:endParaRPr>
          </a:p>
          <a:p>
            <a:pPr algn="just">
              <a:lnSpc>
                <a:spcPct val="120000"/>
              </a:lnSpc>
              <a:spcAft>
                <a:spcPts val="0"/>
              </a:spcAft>
            </a:pPr>
            <a:r>
              <a:rPr lang="nl-NL" sz="3200" b="1" i="1">
                <a:solidFill>
                  <a:srgbClr val="0000FF"/>
                </a:solidFill>
                <a:latin typeface="Times New Roman" panose="02020603050405020304" pitchFamily="18" charset="0"/>
                <a:ea typeface="Times New Roman" panose="02020603050405020304" pitchFamily="18" charset="0"/>
              </a:rPr>
              <a:t>* Ba điều em cần cố gắng để làm tốt hơn.</a:t>
            </a:r>
            <a:endParaRPr lang="vi-VN" sz="3200" b="1">
              <a:solidFill>
                <a:srgbClr val="0000FF"/>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055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6"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642518" y="471845"/>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975519" y="1371600"/>
            <a:ext cx="1397685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3. </a:t>
            </a:r>
            <a:r>
              <a:rPr lang="en-US" sz="3600" b="1" u="sng" dirty="0" err="1">
                <a:solidFill>
                  <a:srgbClr val="FF0000"/>
                </a:solidFill>
                <a:latin typeface="Times New Roman" pitchFamily="18" charset="0"/>
              </a:rPr>
              <a:t>Đọc</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chuyện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a:t>
            </a:r>
          </a:p>
        </p:txBody>
      </p:sp>
      <p:sp>
        <p:nvSpPr>
          <p:cNvPr id="12" name="Rectangle 11">
            <a:extLst>
              <a:ext uri="{FF2B5EF4-FFF2-40B4-BE49-F238E27FC236}">
                <a16:creationId xmlns:a16="http://schemas.microsoft.com/office/drawing/2014/main" id="{A8E4050F-6381-46B1-ADFC-51F07496FC57}"/>
              </a:ext>
            </a:extLst>
          </p:cNvPr>
          <p:cNvSpPr/>
          <p:nvPr/>
        </p:nvSpPr>
        <p:spPr>
          <a:xfrm>
            <a:off x="442119" y="2070689"/>
            <a:ext cx="15392400" cy="6494085"/>
          </a:xfrm>
          <a:prstGeom prst="rect">
            <a:avLst/>
          </a:prstGeom>
          <a:solidFill>
            <a:schemeClr val="bg1"/>
          </a:solidFill>
        </p:spPr>
        <p:txBody>
          <a:bodyPr wrap="square">
            <a:spAutoFit/>
          </a:bodyPr>
          <a:lstStyle/>
          <a:p>
            <a:pPr algn="ctr">
              <a:spcAft>
                <a:spcPts val="0"/>
              </a:spcAft>
            </a:pPr>
            <a:r>
              <a:rPr lang="vi-VN" sz="3200" b="1" i="1" dirty="0">
                <a:solidFill>
                  <a:srgbClr val="FF0000"/>
                </a:solidFill>
                <a:latin typeface="Times New Roman" panose="02020603050405020304" pitchFamily="18" charset="0"/>
                <a:ea typeface="Times New Roman" panose="02020603050405020304" pitchFamily="18" charset="0"/>
              </a:rPr>
              <a:t>CUỘC ĐUA CỦA THỎ VÀ RÙA</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Trong cuộc đua đầu tiên giữa Thỏ và Rùa, vi chủ quan nên Thỏ đã thua Rùa. Vẫn nuôi hi vọng thi đấu lại, Thỏ nói với Rùa:</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 Anh Rùa à, lần trước do tôi ngủ quên nên mới thua anh. Mình tranh tài lại nào. Đường đua anh cứ chọn.</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Rùa suy nghĩ rồi đáp:</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 Tôi đồng ý!</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Sau đó, Rùa dẫn Thỏ đến đường đua đã chọn. Thật bất ngờ, đường đua Rùa chọn là phải vượt qua một dòng sông.</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Cuộc đua bắt đầu, dù chậm chạp nhưng Rùa vẫn bơi qua sông còn Thỏ không thể về đích.</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Rùa nhẹ nhàng nói với Thỏ:</a:t>
            </a:r>
          </a:p>
          <a:p>
            <a:pPr>
              <a:spcAft>
                <a:spcPts val="0"/>
              </a:spcAft>
            </a:pPr>
            <a:r>
              <a:rPr lang="vi-VN" sz="3200" b="1" i="1" dirty="0">
                <a:solidFill>
                  <a:srgbClr val="0000FF"/>
                </a:solidFill>
                <a:latin typeface="Times New Roman" panose="02020603050405020304" pitchFamily="18" charset="0"/>
                <a:ea typeface="Times New Roman" panose="02020603050405020304" pitchFamily="18" charset="0"/>
              </a:rPr>
              <a:t>   - Bạn sẽ thắng nếu tìm đúng điểm mạnh của mình. Cố gắng lên, bạn nhé!</a:t>
            </a:r>
          </a:p>
        </p:txBody>
      </p:sp>
    </p:spTree>
    <p:extLst>
      <p:ext uri="{BB962C8B-B14F-4D97-AF65-F5344CB8AC3E}">
        <p14:creationId xmlns:p14="http://schemas.microsoft.com/office/powerpoint/2010/main" val="126124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649569" y="452248"/>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46" name="Text Box 14"/>
          <p:cNvSpPr txBox="1">
            <a:spLocks noChangeArrowheads="1"/>
          </p:cNvSpPr>
          <p:nvPr/>
        </p:nvSpPr>
        <p:spPr bwMode="auto">
          <a:xfrm>
            <a:off x="823119" y="1276718"/>
            <a:ext cx="14009101"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0"/>
              </a:spcBef>
              <a:defRPr/>
            </a:pPr>
            <a:r>
              <a:rPr lang="en-US" sz="3600" b="1" u="sng" dirty="0">
                <a:solidFill>
                  <a:srgbClr val="FF0000"/>
                </a:solidFill>
                <a:latin typeface="Times New Roman" pitchFamily="18" charset="0"/>
              </a:rPr>
              <a:t>3. </a:t>
            </a:r>
            <a:r>
              <a:rPr lang="en-US" sz="3600" b="1" u="sng" dirty="0" err="1">
                <a:solidFill>
                  <a:srgbClr val="FF0000"/>
                </a:solidFill>
                <a:latin typeface="Times New Roman" pitchFamily="18" charset="0"/>
              </a:rPr>
              <a:t>Đọc</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chuyện</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và</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trả</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lời</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câu</a:t>
            </a:r>
            <a:r>
              <a:rPr lang="en-US" sz="3600" b="1" u="sng" dirty="0">
                <a:solidFill>
                  <a:srgbClr val="FF0000"/>
                </a:solidFill>
                <a:latin typeface="Times New Roman" pitchFamily="18" charset="0"/>
              </a:rPr>
              <a:t> </a:t>
            </a:r>
            <a:r>
              <a:rPr lang="en-US" sz="3600" b="1" u="sng" dirty="0" err="1">
                <a:solidFill>
                  <a:srgbClr val="FF0000"/>
                </a:solidFill>
                <a:latin typeface="Times New Roman" pitchFamily="18" charset="0"/>
              </a:rPr>
              <a:t>hỏi</a:t>
            </a:r>
            <a:r>
              <a:rPr lang="en-US" sz="3600" b="1" u="sng" dirty="0">
                <a:solidFill>
                  <a:srgbClr val="FF0000"/>
                </a:solidFill>
                <a:latin typeface="Times New Roman" pitchFamily="18" charset="0"/>
              </a:rPr>
              <a:t>.</a:t>
            </a:r>
          </a:p>
        </p:txBody>
      </p:sp>
      <p:pic>
        <p:nvPicPr>
          <p:cNvPr id="9" name="Picture 8">
            <a:extLst>
              <a:ext uri="{FF2B5EF4-FFF2-40B4-BE49-F238E27FC236}">
                <a16:creationId xmlns:a16="http://schemas.microsoft.com/office/drawing/2014/main" id="{821C12E2-5607-4D2A-B1CB-E711ED2B2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63" y="2229852"/>
            <a:ext cx="7686156" cy="6465131"/>
          </a:xfrm>
          <a:prstGeom prst="rect">
            <a:avLst/>
          </a:prstGeom>
        </p:spPr>
      </p:pic>
      <p:sp>
        <p:nvSpPr>
          <p:cNvPr id="10" name="Rectangle 9">
            <a:extLst>
              <a:ext uri="{FF2B5EF4-FFF2-40B4-BE49-F238E27FC236}">
                <a16:creationId xmlns:a16="http://schemas.microsoft.com/office/drawing/2014/main" id="{88135147-1D2A-42DB-9AE9-CC380F0AAD92}"/>
              </a:ext>
            </a:extLst>
          </p:cNvPr>
          <p:cNvSpPr/>
          <p:nvPr/>
        </p:nvSpPr>
        <p:spPr>
          <a:xfrm>
            <a:off x="8643792" y="1975807"/>
            <a:ext cx="7262916" cy="1222642"/>
          </a:xfrm>
          <a:prstGeom prst="rect">
            <a:avLst/>
          </a:prstGeom>
        </p:spPr>
        <p:txBody>
          <a:bodyPr wrap="square">
            <a:spAutoFit/>
          </a:bodyPr>
          <a:lstStyle/>
          <a:p>
            <a:pPr algn="just">
              <a:lnSpc>
                <a:spcPct val="120000"/>
              </a:lnSpc>
              <a:spcAft>
                <a:spcPts val="0"/>
              </a:spcAft>
            </a:pPr>
            <a:r>
              <a:rPr lang="nl-NL" sz="3200">
                <a:latin typeface="Times New Roman" panose="02020603050405020304" pitchFamily="18" charset="0"/>
                <a:ea typeface="Times New Roman" panose="02020603050405020304" pitchFamily="18" charset="0"/>
              </a:rPr>
              <a:t>       </a:t>
            </a:r>
            <a:r>
              <a:rPr lang="nl-NL" sz="3200" b="1">
                <a:solidFill>
                  <a:srgbClr val="FF0000"/>
                </a:solidFill>
                <a:latin typeface="Times New Roman" panose="02020603050405020304" pitchFamily="18" charset="0"/>
                <a:ea typeface="Times New Roman" panose="02020603050405020304" pitchFamily="18" charset="0"/>
              </a:rPr>
              <a:t>Vì sao Rùa vẫn là người chiến thắng trong lần thi đấu lại?</a:t>
            </a:r>
            <a:endParaRPr lang="vi-VN" sz="3200" b="1">
              <a:solidFill>
                <a:srgbClr val="FF0000"/>
              </a:solidFill>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6683FAD9-5FBE-40CE-8644-93818BDAA1F5}"/>
              </a:ext>
            </a:extLst>
          </p:cNvPr>
          <p:cNvSpPr/>
          <p:nvPr/>
        </p:nvSpPr>
        <p:spPr>
          <a:xfrm>
            <a:off x="8662884" y="3198449"/>
            <a:ext cx="7262916" cy="2995435"/>
          </a:xfrm>
          <a:prstGeom prst="rect">
            <a:avLst/>
          </a:prstGeom>
        </p:spPr>
        <p:txBody>
          <a:bodyPr wrap="square">
            <a:spAutoFit/>
          </a:bodyPr>
          <a:lstStyle/>
          <a:p>
            <a:pPr algn="just">
              <a:lnSpc>
                <a:spcPct val="120000"/>
              </a:lnSpc>
              <a:spcAft>
                <a:spcPts val="0"/>
              </a:spcAft>
            </a:pPr>
            <a:r>
              <a:rPr lang="en-US" sz="3200" b="1">
                <a:solidFill>
                  <a:srgbClr val="0000FF"/>
                </a:solidFill>
                <a:latin typeface="Times New Roman" panose="02020603050405020304" pitchFamily="18" charset="0"/>
                <a:ea typeface="Times New Roman" panose="02020603050405020304" pitchFamily="18" charset="0"/>
              </a:rPr>
              <a:t>       Rùa vẫn là người chiến thắng trong lần thi đấu lại là nhờ tận dụng được thế mạnh của mình là bơi được dưới nước để chọn đường đua cho phù hợp với thế mạnh của bản thân.</a:t>
            </a:r>
            <a:endParaRPr lang="vi-VN" sz="3200" b="1">
              <a:solidFill>
                <a:srgbClr val="0000FF"/>
              </a:solidFill>
              <a:latin typeface="Times New Roman" panose="02020603050405020304" pitchFamily="18" charset="0"/>
              <a:ea typeface="Times New Roman" panose="02020603050405020304" pitchFamily="18" charset="0"/>
            </a:endParaRPr>
          </a:p>
        </p:txBody>
      </p:sp>
      <p:sp>
        <p:nvSpPr>
          <p:cNvPr id="13" name="Rectangle 12">
            <a:extLst>
              <a:ext uri="{FF2B5EF4-FFF2-40B4-BE49-F238E27FC236}">
                <a16:creationId xmlns:a16="http://schemas.microsoft.com/office/drawing/2014/main" id="{EF8D052C-37FB-492F-81A3-96174FFB5CD4}"/>
              </a:ext>
            </a:extLst>
          </p:cNvPr>
          <p:cNvSpPr/>
          <p:nvPr/>
        </p:nvSpPr>
        <p:spPr>
          <a:xfrm>
            <a:off x="8661675" y="6054569"/>
            <a:ext cx="7406481" cy="1222642"/>
          </a:xfrm>
          <a:prstGeom prst="rect">
            <a:avLst/>
          </a:prstGeom>
        </p:spPr>
        <p:txBody>
          <a:bodyPr wrap="square">
            <a:spAutoFit/>
          </a:bodyPr>
          <a:lstStyle/>
          <a:p>
            <a:pPr algn="just">
              <a:lnSpc>
                <a:spcPct val="120000"/>
              </a:lnSpc>
              <a:spcAft>
                <a:spcPts val="0"/>
              </a:spcAft>
            </a:pPr>
            <a:r>
              <a:rPr lang="nl-NL" sz="3200" b="1">
                <a:solidFill>
                  <a:srgbClr val="FF0000"/>
                </a:solidFill>
                <a:latin typeface="Times New Roman" panose="02020603050405020304" pitchFamily="18" charset="0"/>
                <a:ea typeface="Times New Roman" panose="02020603050405020304" pitchFamily="18" charset="0"/>
              </a:rPr>
              <a:t>       Vì sao chúng ta cần phải biết điểm mạnh và điểm yếu của bản thân?</a:t>
            </a:r>
            <a:endParaRPr lang="vi-VN" sz="3200" b="1">
              <a:solidFill>
                <a:srgbClr val="FF0000"/>
              </a:solidFill>
              <a:latin typeface="Times New Roman" panose="02020603050405020304" pitchFamily="18" charset="0"/>
              <a:ea typeface="Times New Roman" panose="02020603050405020304" pitchFamily="18" charset="0"/>
            </a:endParaRPr>
          </a:p>
        </p:txBody>
      </p:sp>
      <p:sp>
        <p:nvSpPr>
          <p:cNvPr id="14" name="Rectangle 13">
            <a:extLst>
              <a:ext uri="{FF2B5EF4-FFF2-40B4-BE49-F238E27FC236}">
                <a16:creationId xmlns:a16="http://schemas.microsoft.com/office/drawing/2014/main" id="{99C3A2FE-ED0D-4D40-B6A6-FDECEBFA3ABB}"/>
              </a:ext>
            </a:extLst>
          </p:cNvPr>
          <p:cNvSpPr/>
          <p:nvPr/>
        </p:nvSpPr>
        <p:spPr>
          <a:xfrm>
            <a:off x="8662884" y="7277211"/>
            <a:ext cx="7262916" cy="1813573"/>
          </a:xfrm>
          <a:prstGeom prst="rect">
            <a:avLst/>
          </a:prstGeom>
        </p:spPr>
        <p:txBody>
          <a:bodyPr wrap="square">
            <a:spAutoFit/>
          </a:bodyPr>
          <a:lstStyle/>
          <a:p>
            <a:pPr algn="just">
              <a:lnSpc>
                <a:spcPct val="120000"/>
              </a:lnSpc>
              <a:spcAft>
                <a:spcPts val="0"/>
              </a:spcAft>
            </a:pPr>
            <a:r>
              <a:rPr lang="en-US" sz="3200" b="1">
                <a:solidFill>
                  <a:srgbClr val="0000FF"/>
                </a:solidFill>
                <a:latin typeface="Times New Roman" panose="02020603050405020304" pitchFamily="18" charset="0"/>
                <a:ea typeface="Times New Roman" panose="02020603050405020304" pitchFamily="18" charset="0"/>
              </a:rPr>
              <a:t>       Biết được điểm mạnh để phát huy và lựa chọn hoạt động phù hợp. Biết điểm yếu để khắc phục dần.</a:t>
            </a:r>
            <a:endParaRPr lang="vi-VN" sz="3200" b="1">
              <a:solidFill>
                <a:srgbClr val="0000FF"/>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140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6"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ircle(in)">
                                      <p:cBhvr>
                                        <p:cTn id="10" dur="2000"/>
                                        <p:tgtEl>
                                          <p:spTgt spid="9"/>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fade">
                                      <p:cBhvr>
                                        <p:cTn id="23" dur="500"/>
                                        <p:tgtEl>
                                          <p:spTgt spid="1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0"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0BA9D526-5288-47C5-9F69-522AB3F8C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8" y="-4299"/>
            <a:ext cx="16250122" cy="9140693"/>
          </a:xfrm>
          <a:prstGeom prst="rect">
            <a:avLst/>
          </a:prstGeom>
        </p:spPr>
      </p:pic>
      <p:sp>
        <p:nvSpPr>
          <p:cNvPr id="35" name="矩形 34">
            <a:extLst>
              <a:ext uri="{FF2B5EF4-FFF2-40B4-BE49-F238E27FC236}">
                <a16:creationId xmlns:a16="http://schemas.microsoft.com/office/drawing/2014/main" id="{C6E3854C-F7B5-48CB-97F0-373CDCA50529}"/>
              </a:ext>
            </a:extLst>
          </p:cNvPr>
          <p:cNvSpPr/>
          <p:nvPr/>
        </p:nvSpPr>
        <p:spPr>
          <a:xfrm>
            <a:off x="485165" y="457094"/>
            <a:ext cx="15306308" cy="8229810"/>
          </a:xfrm>
          <a:prstGeom prst="rect">
            <a:avLst/>
          </a:prstGeom>
          <a:noFill/>
          <a:ln>
            <a:solidFill>
              <a:srgbClr val="F788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57" name="组合 56">
            <a:extLst>
              <a:ext uri="{FF2B5EF4-FFF2-40B4-BE49-F238E27FC236}">
                <a16:creationId xmlns:a16="http://schemas.microsoft.com/office/drawing/2014/main" id="{55C77A45-8F9E-4AF9-A0A6-094ACA24AC02}"/>
              </a:ext>
            </a:extLst>
          </p:cNvPr>
          <p:cNvGrpSpPr/>
          <p:nvPr/>
        </p:nvGrpSpPr>
        <p:grpSpPr>
          <a:xfrm>
            <a:off x="3175087" y="2848770"/>
            <a:ext cx="9568475" cy="1015663"/>
            <a:chOff x="3181161" y="4007317"/>
            <a:chExt cx="3339148" cy="567813"/>
          </a:xfrm>
        </p:grpSpPr>
        <p:sp>
          <p:nvSpPr>
            <p:cNvPr id="59" name="TextBox 4">
              <a:extLst>
                <a:ext uri="{FF2B5EF4-FFF2-40B4-BE49-F238E27FC236}">
                  <a16:creationId xmlns:a16="http://schemas.microsoft.com/office/drawing/2014/main" id="{CD3E5FA4-6FFF-47EE-B420-31658EF98973}"/>
                </a:ext>
              </a:extLst>
            </p:cNvPr>
            <p:cNvSpPr txBox="1"/>
            <p:nvPr/>
          </p:nvSpPr>
          <p:spPr>
            <a:xfrm>
              <a:off x="3181161" y="4007317"/>
              <a:ext cx="2991436" cy="567813"/>
            </a:xfrm>
            <a:prstGeom prst="rect">
              <a:avLst/>
            </a:prstGeom>
            <a:noFill/>
          </p:spPr>
          <p:txBody>
            <a:bodyPr wrap="non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baseline="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Vận</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dụng</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trải</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nghiệm</a:t>
              </a:r>
              <a:endParaRPr kumimoji="0" lang="en-US" altLang="zh-CN" sz="6000" b="1" i="0" u="none" strike="noStrike" kern="1200" cap="none" spc="0" normalizeH="0" baseline="0" noProof="0" dirty="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0" name="TextBox 4">
              <a:extLst>
                <a:ext uri="{FF2B5EF4-FFF2-40B4-BE49-F238E27FC236}">
                  <a16:creationId xmlns:a16="http://schemas.microsoft.com/office/drawing/2014/main" id="{857DE838-B33C-4F7C-9C06-1ADDEC37F72B}"/>
                </a:ext>
              </a:extLst>
            </p:cNvPr>
            <p:cNvSpPr txBox="1"/>
            <p:nvPr/>
          </p:nvSpPr>
          <p:spPr>
            <a:xfrm flipH="1">
              <a:off x="6034408" y="4057130"/>
              <a:ext cx="485901" cy="510351"/>
            </a:xfrm>
            <a:prstGeom prst="rect">
              <a:avLst/>
            </a:prstGeom>
            <a:noFill/>
          </p:spPr>
          <p:txBody>
            <a:bodyPr wrap="squar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5332" b="0" i="0" u="none" strike="noStrike" kern="1200" cap="none" spc="0" normalizeH="0" baseline="0" noProof="0" dirty="0">
                  <a:ln>
                    <a:noFill/>
                  </a:ln>
                  <a:solidFill>
                    <a:srgbClr val="F7885E"/>
                  </a:solidFill>
                  <a:effectLst/>
                  <a:uLnTx/>
                  <a:uFillTx/>
                  <a:latin typeface="微软雅黑" panose="020B0503020204020204" pitchFamily="34" charset="-122"/>
                  <a:ea typeface="微软雅黑" panose="020B0503020204020204" pitchFamily="34" charset="-122"/>
                  <a:cs typeface="+mn-cs"/>
                </a:rPr>
                <a:t>》</a:t>
              </a:r>
            </a:p>
          </p:txBody>
        </p:sp>
      </p:grpSp>
      <p:grpSp>
        <p:nvGrpSpPr>
          <p:cNvPr id="63" name="组合 62">
            <a:extLst>
              <a:ext uri="{FF2B5EF4-FFF2-40B4-BE49-F238E27FC236}">
                <a16:creationId xmlns:a16="http://schemas.microsoft.com/office/drawing/2014/main" id="{605B4A93-7101-446B-8BE0-3AFB7E081352}"/>
              </a:ext>
            </a:extLst>
          </p:cNvPr>
          <p:cNvGrpSpPr/>
          <p:nvPr/>
        </p:nvGrpSpPr>
        <p:grpSpPr>
          <a:xfrm>
            <a:off x="6254456" y="3786660"/>
            <a:ext cx="3348774" cy="183284"/>
            <a:chOff x="1839287" y="5184146"/>
            <a:chExt cx="2767715" cy="95254"/>
          </a:xfrm>
        </p:grpSpPr>
        <p:grpSp>
          <p:nvGrpSpPr>
            <p:cNvPr id="64" name="组合 63">
              <a:extLst>
                <a:ext uri="{FF2B5EF4-FFF2-40B4-BE49-F238E27FC236}">
                  <a16:creationId xmlns:a16="http://schemas.microsoft.com/office/drawing/2014/main" id="{3844681C-F114-4BE6-943F-65EE13D7CCD5}"/>
                </a:ext>
              </a:extLst>
            </p:cNvPr>
            <p:cNvGrpSpPr/>
            <p:nvPr/>
          </p:nvGrpSpPr>
          <p:grpSpPr>
            <a:xfrm>
              <a:off x="2591031" y="5184150"/>
              <a:ext cx="2015971" cy="95250"/>
              <a:chOff x="2425983" y="5170170"/>
              <a:chExt cx="2015971" cy="156210"/>
            </a:xfrm>
          </p:grpSpPr>
          <p:grpSp>
            <p:nvGrpSpPr>
              <p:cNvPr id="76" name="组合 75">
                <a:extLst>
                  <a:ext uri="{FF2B5EF4-FFF2-40B4-BE49-F238E27FC236}">
                    <a16:creationId xmlns:a16="http://schemas.microsoft.com/office/drawing/2014/main" id="{408235C2-1E7B-431D-AC84-1FECFB405AA7}"/>
                  </a:ext>
                </a:extLst>
              </p:cNvPr>
              <p:cNvGrpSpPr/>
              <p:nvPr/>
            </p:nvGrpSpPr>
            <p:grpSpPr>
              <a:xfrm>
                <a:off x="2425983" y="5179695"/>
                <a:ext cx="1009343" cy="146685"/>
                <a:chOff x="2425983" y="5179695"/>
                <a:chExt cx="1009343" cy="146685"/>
              </a:xfrm>
            </p:grpSpPr>
            <p:grpSp>
              <p:nvGrpSpPr>
                <p:cNvPr id="92" name="组合 91">
                  <a:extLst>
                    <a:ext uri="{FF2B5EF4-FFF2-40B4-BE49-F238E27FC236}">
                      <a16:creationId xmlns:a16="http://schemas.microsoft.com/office/drawing/2014/main" id="{DB21C740-ED13-4EA0-86DB-C4D8F9141AA1}"/>
                    </a:ext>
                  </a:extLst>
                </p:cNvPr>
                <p:cNvGrpSpPr/>
                <p:nvPr/>
              </p:nvGrpSpPr>
              <p:grpSpPr>
                <a:xfrm>
                  <a:off x="2425983" y="5186045"/>
                  <a:ext cx="504518" cy="140335"/>
                  <a:chOff x="2425983" y="5186045"/>
                  <a:chExt cx="504518" cy="140335"/>
                </a:xfrm>
              </p:grpSpPr>
              <p:grpSp>
                <p:nvGrpSpPr>
                  <p:cNvPr id="100" name="组合 99">
                    <a:extLst>
                      <a:ext uri="{FF2B5EF4-FFF2-40B4-BE49-F238E27FC236}">
                        <a16:creationId xmlns:a16="http://schemas.microsoft.com/office/drawing/2014/main" id="{C56D7486-B527-4E0A-AC4E-D806E09CDB99}"/>
                      </a:ext>
                    </a:extLst>
                  </p:cNvPr>
                  <p:cNvGrpSpPr/>
                  <p:nvPr/>
                </p:nvGrpSpPr>
                <p:grpSpPr>
                  <a:xfrm>
                    <a:off x="2425983" y="5189220"/>
                    <a:ext cx="253693" cy="137160"/>
                    <a:chOff x="2425983" y="5189220"/>
                    <a:chExt cx="253693" cy="137160"/>
                  </a:xfrm>
                </p:grpSpPr>
                <p:cxnSp>
                  <p:nvCxnSpPr>
                    <p:cNvPr id="104" name="直接连接符 103">
                      <a:extLst>
                        <a:ext uri="{FF2B5EF4-FFF2-40B4-BE49-F238E27FC236}">
                          <a16:creationId xmlns:a16="http://schemas.microsoft.com/office/drawing/2014/main" id="{26330D60-6A56-45F0-888C-B74E95F01EB4}"/>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id="{2C921645-79D3-4FD6-B23E-F693799BBC6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101" name="组合 100">
                    <a:extLst>
                      <a:ext uri="{FF2B5EF4-FFF2-40B4-BE49-F238E27FC236}">
                        <a16:creationId xmlns:a16="http://schemas.microsoft.com/office/drawing/2014/main" id="{61FB4294-F565-426B-9F64-34171AF82896}"/>
                      </a:ext>
                    </a:extLst>
                  </p:cNvPr>
                  <p:cNvGrpSpPr/>
                  <p:nvPr/>
                </p:nvGrpSpPr>
                <p:grpSpPr>
                  <a:xfrm>
                    <a:off x="2676808" y="5186045"/>
                    <a:ext cx="253693" cy="137160"/>
                    <a:chOff x="2425983" y="5189220"/>
                    <a:chExt cx="253693" cy="137160"/>
                  </a:xfrm>
                </p:grpSpPr>
                <p:cxnSp>
                  <p:nvCxnSpPr>
                    <p:cNvPr id="102" name="直接连接符 101">
                      <a:extLst>
                        <a:ext uri="{FF2B5EF4-FFF2-40B4-BE49-F238E27FC236}">
                          <a16:creationId xmlns:a16="http://schemas.microsoft.com/office/drawing/2014/main" id="{4D8E9762-7FA2-43C7-A10E-3709AAD0AC58}"/>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id="{39CDA4AA-E988-4B4D-87A2-2DE966B63F2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93" name="组合 92">
                  <a:extLst>
                    <a:ext uri="{FF2B5EF4-FFF2-40B4-BE49-F238E27FC236}">
                      <a16:creationId xmlns:a16="http://schemas.microsoft.com/office/drawing/2014/main" id="{1D7FF1D0-1CBC-4437-8827-417E93A9D8F8}"/>
                    </a:ext>
                  </a:extLst>
                </p:cNvPr>
                <p:cNvGrpSpPr/>
                <p:nvPr/>
              </p:nvGrpSpPr>
              <p:grpSpPr>
                <a:xfrm>
                  <a:off x="2930808" y="5179695"/>
                  <a:ext cx="504518" cy="140335"/>
                  <a:chOff x="2425983" y="5186045"/>
                  <a:chExt cx="504518" cy="140335"/>
                </a:xfrm>
              </p:grpSpPr>
              <p:grpSp>
                <p:nvGrpSpPr>
                  <p:cNvPr id="94" name="组合 93">
                    <a:extLst>
                      <a:ext uri="{FF2B5EF4-FFF2-40B4-BE49-F238E27FC236}">
                        <a16:creationId xmlns:a16="http://schemas.microsoft.com/office/drawing/2014/main" id="{21424741-9A82-40B0-B174-3F9ADF4F2764}"/>
                      </a:ext>
                    </a:extLst>
                  </p:cNvPr>
                  <p:cNvGrpSpPr/>
                  <p:nvPr/>
                </p:nvGrpSpPr>
                <p:grpSpPr>
                  <a:xfrm>
                    <a:off x="2425983" y="5189220"/>
                    <a:ext cx="253693" cy="137160"/>
                    <a:chOff x="2425983" y="5189220"/>
                    <a:chExt cx="253693" cy="137160"/>
                  </a:xfrm>
                </p:grpSpPr>
                <p:cxnSp>
                  <p:nvCxnSpPr>
                    <p:cNvPr id="98" name="直接连接符 97">
                      <a:extLst>
                        <a:ext uri="{FF2B5EF4-FFF2-40B4-BE49-F238E27FC236}">
                          <a16:creationId xmlns:a16="http://schemas.microsoft.com/office/drawing/2014/main" id="{B8A333BB-6EBD-4037-A133-61C0199671EE}"/>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B3C9DC6A-0A4D-4707-9BE8-BA0FC51C9097}"/>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95" name="组合 94">
                    <a:extLst>
                      <a:ext uri="{FF2B5EF4-FFF2-40B4-BE49-F238E27FC236}">
                        <a16:creationId xmlns:a16="http://schemas.microsoft.com/office/drawing/2014/main" id="{8A29C631-B7BD-4789-90CC-32473E0135D6}"/>
                      </a:ext>
                    </a:extLst>
                  </p:cNvPr>
                  <p:cNvGrpSpPr/>
                  <p:nvPr/>
                </p:nvGrpSpPr>
                <p:grpSpPr>
                  <a:xfrm>
                    <a:off x="2676808" y="5186045"/>
                    <a:ext cx="253693" cy="137160"/>
                    <a:chOff x="2425983" y="5189220"/>
                    <a:chExt cx="253693" cy="137160"/>
                  </a:xfrm>
                </p:grpSpPr>
                <p:cxnSp>
                  <p:nvCxnSpPr>
                    <p:cNvPr id="96" name="直接连接符 95">
                      <a:extLst>
                        <a:ext uri="{FF2B5EF4-FFF2-40B4-BE49-F238E27FC236}">
                          <a16:creationId xmlns:a16="http://schemas.microsoft.com/office/drawing/2014/main" id="{2978B843-23FA-4453-B237-CC70BB1DA7F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9B021610-7F08-43DC-9B1D-D1ACE73EC3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nvGrpSpPr>
              <p:cNvPr id="77" name="组合 76">
                <a:extLst>
                  <a:ext uri="{FF2B5EF4-FFF2-40B4-BE49-F238E27FC236}">
                    <a16:creationId xmlns:a16="http://schemas.microsoft.com/office/drawing/2014/main" id="{254DC550-E7E8-4115-8699-28C89136C091}"/>
                  </a:ext>
                </a:extLst>
              </p:cNvPr>
              <p:cNvGrpSpPr/>
              <p:nvPr/>
            </p:nvGrpSpPr>
            <p:grpSpPr>
              <a:xfrm>
                <a:off x="3432611" y="5170170"/>
                <a:ext cx="1009343" cy="146685"/>
                <a:chOff x="2425983" y="5179695"/>
                <a:chExt cx="1009343" cy="146685"/>
              </a:xfrm>
            </p:grpSpPr>
            <p:grpSp>
              <p:nvGrpSpPr>
                <p:cNvPr id="78" name="组合 77">
                  <a:extLst>
                    <a:ext uri="{FF2B5EF4-FFF2-40B4-BE49-F238E27FC236}">
                      <a16:creationId xmlns:a16="http://schemas.microsoft.com/office/drawing/2014/main" id="{5B3E3196-5DD9-443D-A6F1-36489AFD4531}"/>
                    </a:ext>
                  </a:extLst>
                </p:cNvPr>
                <p:cNvGrpSpPr/>
                <p:nvPr/>
              </p:nvGrpSpPr>
              <p:grpSpPr>
                <a:xfrm>
                  <a:off x="2425983" y="5186045"/>
                  <a:ext cx="504518" cy="140335"/>
                  <a:chOff x="2425983" y="5186045"/>
                  <a:chExt cx="504518" cy="140335"/>
                </a:xfrm>
              </p:grpSpPr>
              <p:grpSp>
                <p:nvGrpSpPr>
                  <p:cNvPr id="86" name="组合 85">
                    <a:extLst>
                      <a:ext uri="{FF2B5EF4-FFF2-40B4-BE49-F238E27FC236}">
                        <a16:creationId xmlns:a16="http://schemas.microsoft.com/office/drawing/2014/main" id="{58340FF8-805C-4F71-A3CF-D528ADCCD411}"/>
                      </a:ext>
                    </a:extLst>
                  </p:cNvPr>
                  <p:cNvGrpSpPr/>
                  <p:nvPr/>
                </p:nvGrpSpPr>
                <p:grpSpPr>
                  <a:xfrm>
                    <a:off x="2425983" y="5189220"/>
                    <a:ext cx="253693" cy="137160"/>
                    <a:chOff x="2425983" y="5189220"/>
                    <a:chExt cx="253693" cy="137160"/>
                  </a:xfrm>
                </p:grpSpPr>
                <p:cxnSp>
                  <p:nvCxnSpPr>
                    <p:cNvPr id="90" name="直接连接符 89">
                      <a:extLst>
                        <a:ext uri="{FF2B5EF4-FFF2-40B4-BE49-F238E27FC236}">
                          <a16:creationId xmlns:a16="http://schemas.microsoft.com/office/drawing/2014/main" id="{FFABC373-55BD-4B66-87D8-7D2FFAA576C5}"/>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0AE5B5F8-0F44-4916-B4DF-BAC0FEA50FD9}"/>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7" name="组合 86">
                    <a:extLst>
                      <a:ext uri="{FF2B5EF4-FFF2-40B4-BE49-F238E27FC236}">
                        <a16:creationId xmlns:a16="http://schemas.microsoft.com/office/drawing/2014/main" id="{419EF4CF-4BA1-4629-BE1F-456C058E1322}"/>
                      </a:ext>
                    </a:extLst>
                  </p:cNvPr>
                  <p:cNvGrpSpPr/>
                  <p:nvPr/>
                </p:nvGrpSpPr>
                <p:grpSpPr>
                  <a:xfrm>
                    <a:off x="2676808" y="5186045"/>
                    <a:ext cx="253693" cy="137160"/>
                    <a:chOff x="2425983" y="5189220"/>
                    <a:chExt cx="253693" cy="137160"/>
                  </a:xfrm>
                </p:grpSpPr>
                <p:cxnSp>
                  <p:nvCxnSpPr>
                    <p:cNvPr id="88" name="直接连接符 87">
                      <a:extLst>
                        <a:ext uri="{FF2B5EF4-FFF2-40B4-BE49-F238E27FC236}">
                          <a16:creationId xmlns:a16="http://schemas.microsoft.com/office/drawing/2014/main" id="{6C1F6B89-D6BA-4717-82DC-6435D408896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4A6FEE04-4962-420A-9596-384907F184CD}"/>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a:extLst>
                    <a:ext uri="{FF2B5EF4-FFF2-40B4-BE49-F238E27FC236}">
                      <a16:creationId xmlns:a16="http://schemas.microsoft.com/office/drawing/2014/main" id="{EB33F9E1-2AC9-44B3-9631-73B31FA573C0}"/>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a16="http://schemas.microsoft.com/office/drawing/2014/main" id="{768E6D97-122C-48B6-85E2-6D4364DC9C91}"/>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a16="http://schemas.microsoft.com/office/drawing/2014/main" id="{66D3F490-7F6D-4CE4-9909-64344FA13AC1}"/>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8E394D78-521F-4680-8323-50CD68FF6514}"/>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a16="http://schemas.microsoft.com/office/drawing/2014/main" id="{85BE85EC-1151-43BF-95F5-4D5918B742BB}"/>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a16="http://schemas.microsoft.com/office/drawing/2014/main" id="{91792A22-F969-415F-BE2E-BBF86C5CF2E2}"/>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6EB41A3C-8A11-4612-B619-A86C6F95365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grpSp>
          <p:nvGrpSpPr>
            <p:cNvPr id="65" name="组合 64">
              <a:extLst>
                <a:ext uri="{FF2B5EF4-FFF2-40B4-BE49-F238E27FC236}">
                  <a16:creationId xmlns:a16="http://schemas.microsoft.com/office/drawing/2014/main" id="{00763642-2C96-441D-9BDF-89C3A776E29C}"/>
                </a:ext>
              </a:extLst>
            </p:cNvPr>
            <p:cNvGrpSpPr/>
            <p:nvPr/>
          </p:nvGrpSpPr>
          <p:grpSpPr>
            <a:xfrm>
              <a:off x="1839287" y="5184146"/>
              <a:ext cx="758518" cy="87506"/>
              <a:chOff x="2676808" y="5179695"/>
              <a:chExt cx="758518" cy="143510"/>
            </a:xfrm>
          </p:grpSpPr>
          <p:grpSp>
            <p:nvGrpSpPr>
              <p:cNvPr id="66" name="组合 65">
                <a:extLst>
                  <a:ext uri="{FF2B5EF4-FFF2-40B4-BE49-F238E27FC236}">
                    <a16:creationId xmlns:a16="http://schemas.microsoft.com/office/drawing/2014/main" id="{50DA46B3-FEC9-47C3-96A1-5ECBA9BB34B4}"/>
                  </a:ext>
                </a:extLst>
              </p:cNvPr>
              <p:cNvGrpSpPr/>
              <p:nvPr/>
            </p:nvGrpSpPr>
            <p:grpSpPr>
              <a:xfrm>
                <a:off x="2676808" y="5186045"/>
                <a:ext cx="253693" cy="137160"/>
                <a:chOff x="2425983" y="5189220"/>
                <a:chExt cx="253693" cy="137160"/>
              </a:xfrm>
            </p:grpSpPr>
            <p:cxnSp>
              <p:nvCxnSpPr>
                <p:cNvPr id="74" name="直接连接符 73">
                  <a:extLst>
                    <a:ext uri="{FF2B5EF4-FFF2-40B4-BE49-F238E27FC236}">
                      <a16:creationId xmlns:a16="http://schemas.microsoft.com/office/drawing/2014/main" id="{BBFD002D-21B2-40AE-90BF-0872B53720AF}"/>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13A05D76-B19B-43A6-860F-590F7E23A6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7" name="组合 66">
                <a:extLst>
                  <a:ext uri="{FF2B5EF4-FFF2-40B4-BE49-F238E27FC236}">
                    <a16:creationId xmlns:a16="http://schemas.microsoft.com/office/drawing/2014/main" id="{60081575-6CEB-46D0-8930-90DB11D648F0}"/>
                  </a:ext>
                </a:extLst>
              </p:cNvPr>
              <p:cNvGrpSpPr/>
              <p:nvPr/>
            </p:nvGrpSpPr>
            <p:grpSpPr>
              <a:xfrm>
                <a:off x="2930808" y="5179695"/>
                <a:ext cx="504518" cy="140335"/>
                <a:chOff x="2425983" y="5186045"/>
                <a:chExt cx="504518" cy="140335"/>
              </a:xfrm>
            </p:grpSpPr>
            <p:grpSp>
              <p:nvGrpSpPr>
                <p:cNvPr id="68" name="组合 67">
                  <a:extLst>
                    <a:ext uri="{FF2B5EF4-FFF2-40B4-BE49-F238E27FC236}">
                      <a16:creationId xmlns:a16="http://schemas.microsoft.com/office/drawing/2014/main" id="{C9EEBF7B-BBB6-49C8-88E6-2AF604608A9F}"/>
                    </a:ext>
                  </a:extLst>
                </p:cNvPr>
                <p:cNvGrpSpPr/>
                <p:nvPr/>
              </p:nvGrpSpPr>
              <p:grpSpPr>
                <a:xfrm>
                  <a:off x="2425983" y="5189220"/>
                  <a:ext cx="253693" cy="137160"/>
                  <a:chOff x="2425983" y="5189220"/>
                  <a:chExt cx="253693" cy="137160"/>
                </a:xfrm>
              </p:grpSpPr>
              <p:cxnSp>
                <p:nvCxnSpPr>
                  <p:cNvPr id="72" name="直接连接符 71">
                    <a:extLst>
                      <a:ext uri="{FF2B5EF4-FFF2-40B4-BE49-F238E27FC236}">
                        <a16:creationId xmlns:a16="http://schemas.microsoft.com/office/drawing/2014/main" id="{9B6ACC4F-83FB-4C20-9C71-F61AE0A5F34C}"/>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9E88735F-9CD9-43B0-8FC0-9386633A7AAF}"/>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9" name="组合 68">
                  <a:extLst>
                    <a:ext uri="{FF2B5EF4-FFF2-40B4-BE49-F238E27FC236}">
                      <a16:creationId xmlns:a16="http://schemas.microsoft.com/office/drawing/2014/main" id="{09D98CF4-2EEC-4711-8E2A-2428993115A7}"/>
                    </a:ext>
                  </a:extLst>
                </p:cNvPr>
                <p:cNvGrpSpPr/>
                <p:nvPr/>
              </p:nvGrpSpPr>
              <p:grpSpPr>
                <a:xfrm>
                  <a:off x="2676808" y="5186045"/>
                  <a:ext cx="253693" cy="137160"/>
                  <a:chOff x="2425983" y="5189220"/>
                  <a:chExt cx="253693" cy="137160"/>
                </a:xfrm>
              </p:grpSpPr>
              <p:cxnSp>
                <p:nvCxnSpPr>
                  <p:cNvPr id="70" name="直接连接符 69">
                    <a:extLst>
                      <a:ext uri="{FF2B5EF4-FFF2-40B4-BE49-F238E27FC236}">
                        <a16:creationId xmlns:a16="http://schemas.microsoft.com/office/drawing/2014/main" id="{3B59D779-477F-448B-8143-A36B924B407B}"/>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65836F16-DBF0-41FD-B708-E0F7D16D8A13}"/>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162519851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left)">
                                      <p:cBhvr>
                                        <p:cTn id="17" dur="750"/>
                                        <p:tgtEl>
                                          <p:spTgt spid="63"/>
                                        </p:tgtEl>
                                      </p:cBhvr>
                                    </p:animEffect>
                                  </p:childTnLst>
                                </p:cTn>
                              </p:par>
                              <p:par>
                                <p:cTn id="18" presetID="2" presetClass="entr" presetSubtype="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750" fill="hold"/>
                                        <p:tgtEl>
                                          <p:spTgt spid="57"/>
                                        </p:tgtEl>
                                        <p:attrNameLst>
                                          <p:attrName>ppt_x</p:attrName>
                                        </p:attrNameLst>
                                      </p:cBhvr>
                                      <p:tavLst>
                                        <p:tav tm="0">
                                          <p:val>
                                            <p:strVal val="#ppt_x"/>
                                          </p:val>
                                        </p:tav>
                                        <p:tav tm="100000">
                                          <p:val>
                                            <p:strVal val="#ppt_x"/>
                                          </p:val>
                                        </p:tav>
                                      </p:tavLst>
                                    </p:anim>
                                    <p:anim calcmode="lin" valueType="num">
                                      <p:cBhvr additive="base">
                                        <p:cTn id="21" dur="75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3642519" y="898134"/>
            <a:ext cx="8610600" cy="6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3600" b="1" dirty="0" err="1">
                <a:solidFill>
                  <a:srgbClr val="0000CC"/>
                </a:solidFill>
                <a:latin typeface="Times New Roman" pitchFamily="18" charset="0"/>
              </a:rPr>
              <a:t>Bài</a:t>
            </a:r>
            <a:r>
              <a:rPr lang="en-US" sz="3600" b="1" dirty="0">
                <a:solidFill>
                  <a:srgbClr val="0000CC"/>
                </a:solidFill>
                <a:latin typeface="Times New Roman" pitchFamily="18" charset="0"/>
              </a:rPr>
              <a:t> 7: EM KHÁM PHÁ BẢN THÂN (T1)</a:t>
            </a:r>
          </a:p>
        </p:txBody>
      </p:sp>
      <p:sp>
        <p:nvSpPr>
          <p:cNvPr id="7" name="Rectangle 2">
            <a:extLst>
              <a:ext uri="{FF2B5EF4-FFF2-40B4-BE49-F238E27FC236}">
                <a16:creationId xmlns:a16="http://schemas.microsoft.com/office/drawing/2014/main" id="{71A2EDA5-D2E1-4FAE-9615-B0BE52086EC8}"/>
              </a:ext>
            </a:extLst>
          </p:cNvPr>
          <p:cNvSpPr>
            <a:spLocks noChangeArrowheads="1"/>
          </p:cNvSpPr>
          <p:nvPr/>
        </p:nvSpPr>
        <p:spPr bwMode="auto">
          <a:xfrm>
            <a:off x="1711733" y="2048076"/>
            <a:ext cx="577991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vi-VN" sz="32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Trò ch</a:t>
            </a:r>
            <a:r>
              <a:rPr kumimoji="0" lang="vi-VN" altLang="vi-VN" sz="32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ơ</a:t>
            </a:r>
            <a:r>
              <a:rPr kumimoji="0" lang="en-US" altLang="vi-VN" sz="32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 </a:t>
            </a:r>
            <a:r>
              <a:rPr kumimoji="0" lang="nl-NL" altLang="vi-VN" sz="32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“Giải cứu rừng xanh”.</a:t>
            </a:r>
            <a:endParaRPr kumimoji="0" lang="vi-VN" altLang="vi-VN" sz="32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vi-VN" altLang="vi-VN" sz="32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12" name="Rectangle 3">
            <a:extLst>
              <a:ext uri="{FF2B5EF4-FFF2-40B4-BE49-F238E27FC236}">
                <a16:creationId xmlns:a16="http://schemas.microsoft.com/office/drawing/2014/main" id="{5FD48DE7-09FD-4155-B924-1861D3AE04B0}"/>
              </a:ext>
            </a:extLst>
          </p:cNvPr>
          <p:cNvSpPr>
            <a:spLocks noChangeArrowheads="1"/>
          </p:cNvSpPr>
          <p:nvPr/>
        </p:nvSpPr>
        <p:spPr bwMode="auto">
          <a:xfrm>
            <a:off x="1609072" y="2529898"/>
            <a:ext cx="11536553"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vi-VN" sz="3200" b="1" i="0" u="none" strike="noStrike" cap="none" normalizeH="0" baseline="0" dirty="0">
                <a:ln>
                  <a:noFill/>
                </a:ln>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Cách chơi: GV chiếu slide trò chơi, HS nêu các điểm mạnh, điểm yếu của các con vật để giải cứu chúng khỏi tên thợ săn.</a:t>
            </a:r>
            <a:endParaRPr kumimoji="0" lang="vi-VN" altLang="vi-VN" sz="32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vi-VN" sz="3200" b="1" i="0" u="none" strike="noStrike" cap="none" normalizeH="0" baseline="0" dirty="0">
                <a:ln>
                  <a:noFill/>
                </a:ln>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Câu 1: Nêu điểm mạnh của con hổ?</a:t>
            </a:r>
            <a:endParaRPr kumimoji="0" lang="vi-VN" altLang="vi-VN" sz="32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vi-VN" sz="3200" b="1" i="0" u="none" strike="noStrike" cap="none" normalizeH="0" baseline="0" dirty="0">
                <a:ln>
                  <a:noFill/>
                </a:ln>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Câu 2: Nêu điểm yếu của con nai?</a:t>
            </a:r>
            <a:endParaRPr kumimoji="0" lang="vi-VN" altLang="vi-VN" sz="32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vi-VN" sz="3200" b="1" i="0" u="none" strike="noStrike" cap="none" normalizeH="0" baseline="0" dirty="0">
                <a:ln>
                  <a:noFill/>
                </a:ln>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Câu 3: Nêu điểm yếu của con gấu?</a:t>
            </a:r>
            <a:endParaRPr kumimoji="0" lang="vi-VN" altLang="vi-VN" sz="32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vi-VN" sz="3200" b="1" i="0" u="none" strike="noStrike" cap="none" normalizeH="0" baseline="0" dirty="0">
                <a:ln>
                  <a:noFill/>
                </a:ln>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Câu 4: Nêu điểm mạnh của con voi?</a:t>
            </a:r>
            <a:endParaRPr kumimoji="0" lang="nl-NL" altLang="vi-VN" sz="32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1E7A3458-4A9C-49EC-A3E1-F15F958B2CBE}"/>
              </a:ext>
            </a:extLst>
          </p:cNvPr>
          <p:cNvSpPr/>
          <p:nvPr/>
        </p:nvSpPr>
        <p:spPr>
          <a:xfrm>
            <a:off x="1813719" y="6016860"/>
            <a:ext cx="5190383" cy="2404504"/>
          </a:xfrm>
          <a:prstGeom prst="rect">
            <a:avLst/>
          </a:prstGeom>
        </p:spPr>
        <p:txBody>
          <a:bodyPr wrap="square">
            <a:spAutoFit/>
          </a:bodyPr>
          <a:lstStyle/>
          <a:p>
            <a:pPr>
              <a:lnSpc>
                <a:spcPct val="120000"/>
              </a:lnSpc>
              <a:spcAft>
                <a:spcPts val="0"/>
              </a:spcAft>
            </a:pPr>
            <a:r>
              <a:rPr lang="nl-NL" sz="3200" b="1" dirty="0">
                <a:solidFill>
                  <a:srgbClr val="FF0000"/>
                </a:solidFill>
                <a:latin typeface="Times New Roman" panose="02020603050405020304" pitchFamily="18" charset="0"/>
                <a:ea typeface="Times New Roman" panose="02020603050405020304" pitchFamily="18" charset="0"/>
              </a:rPr>
              <a:t>Câu 1: Khỏe, nhanh</a:t>
            </a:r>
            <a:endParaRPr lang="vi-VN" sz="3200" b="1" dirty="0">
              <a:solidFill>
                <a:srgbClr val="FF0000"/>
              </a:solidFill>
              <a:latin typeface="Times New Roman" panose="02020603050405020304" pitchFamily="18" charset="0"/>
              <a:ea typeface="Times New Roman" panose="02020603050405020304" pitchFamily="18" charset="0"/>
            </a:endParaRPr>
          </a:p>
          <a:p>
            <a:pPr>
              <a:lnSpc>
                <a:spcPct val="120000"/>
              </a:lnSpc>
              <a:spcAft>
                <a:spcPts val="0"/>
              </a:spcAft>
            </a:pPr>
            <a:r>
              <a:rPr lang="nl-NL" sz="3200" b="1" dirty="0">
                <a:solidFill>
                  <a:srgbClr val="FF0000"/>
                </a:solidFill>
                <a:latin typeface="Times New Roman" panose="02020603050405020304" pitchFamily="18" charset="0"/>
                <a:ea typeface="Times New Roman" panose="02020603050405020304" pitchFamily="18" charset="0"/>
              </a:rPr>
              <a:t>Câu 2: Nhút nhát</a:t>
            </a:r>
            <a:endParaRPr lang="vi-VN" sz="3200" b="1" dirty="0">
              <a:solidFill>
                <a:srgbClr val="FF0000"/>
              </a:solidFill>
              <a:latin typeface="Times New Roman" panose="02020603050405020304" pitchFamily="18" charset="0"/>
              <a:ea typeface="Times New Roman" panose="02020603050405020304" pitchFamily="18" charset="0"/>
            </a:endParaRPr>
          </a:p>
          <a:p>
            <a:pPr>
              <a:lnSpc>
                <a:spcPct val="120000"/>
              </a:lnSpc>
              <a:spcAft>
                <a:spcPts val="0"/>
              </a:spcAft>
            </a:pPr>
            <a:r>
              <a:rPr lang="nl-NL" sz="3200" b="1" dirty="0">
                <a:solidFill>
                  <a:srgbClr val="FF0000"/>
                </a:solidFill>
                <a:latin typeface="Times New Roman" panose="02020603050405020304" pitchFamily="18" charset="0"/>
                <a:ea typeface="Times New Roman" panose="02020603050405020304" pitchFamily="18" charset="0"/>
              </a:rPr>
              <a:t>Câu 3: Chạy chậm, ì ạch.</a:t>
            </a:r>
            <a:endParaRPr lang="vi-VN" sz="3200" b="1" dirty="0">
              <a:solidFill>
                <a:srgbClr val="FF0000"/>
              </a:solidFill>
              <a:latin typeface="Times New Roman" panose="02020603050405020304" pitchFamily="18" charset="0"/>
              <a:ea typeface="Times New Roman" panose="02020603050405020304" pitchFamily="18" charset="0"/>
            </a:endParaRPr>
          </a:p>
          <a:p>
            <a:pPr>
              <a:lnSpc>
                <a:spcPct val="120000"/>
              </a:lnSpc>
              <a:spcAft>
                <a:spcPts val="0"/>
              </a:spcAft>
            </a:pPr>
            <a:r>
              <a:rPr lang="nl-NL" sz="3200" b="1" dirty="0">
                <a:solidFill>
                  <a:srgbClr val="FF0000"/>
                </a:solidFill>
                <a:latin typeface="Times New Roman" panose="02020603050405020304" pitchFamily="18" charset="0"/>
                <a:ea typeface="Times New Roman" panose="02020603050405020304" pitchFamily="18" charset="0"/>
              </a:rPr>
              <a:t>Câu 4: To, khỏe</a:t>
            </a:r>
            <a:endParaRPr lang="vi-VN" sz="3200" b="1" dirty="0">
              <a:solidFill>
                <a:srgbClr val="FF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186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0BA9D526-5288-47C5-9F69-522AB3F8C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8" y="-4299"/>
            <a:ext cx="16250122" cy="9140693"/>
          </a:xfrm>
          <a:prstGeom prst="rect">
            <a:avLst/>
          </a:prstGeom>
        </p:spPr>
      </p:pic>
      <p:sp>
        <p:nvSpPr>
          <p:cNvPr id="35" name="矩形 34">
            <a:extLst>
              <a:ext uri="{FF2B5EF4-FFF2-40B4-BE49-F238E27FC236}">
                <a16:creationId xmlns:a16="http://schemas.microsoft.com/office/drawing/2014/main" id="{C6E3854C-F7B5-48CB-97F0-373CDCA50529}"/>
              </a:ext>
            </a:extLst>
          </p:cNvPr>
          <p:cNvSpPr/>
          <p:nvPr/>
        </p:nvSpPr>
        <p:spPr>
          <a:xfrm>
            <a:off x="485165" y="457094"/>
            <a:ext cx="15306308" cy="8229810"/>
          </a:xfrm>
          <a:prstGeom prst="rect">
            <a:avLst/>
          </a:prstGeom>
          <a:noFill/>
          <a:ln>
            <a:solidFill>
              <a:srgbClr val="F788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57" name="组合 56">
            <a:extLst>
              <a:ext uri="{FF2B5EF4-FFF2-40B4-BE49-F238E27FC236}">
                <a16:creationId xmlns:a16="http://schemas.microsoft.com/office/drawing/2014/main" id="{55C77A45-8F9E-4AF9-A0A6-094ACA24AC02}"/>
              </a:ext>
            </a:extLst>
          </p:cNvPr>
          <p:cNvGrpSpPr/>
          <p:nvPr/>
        </p:nvGrpSpPr>
        <p:grpSpPr>
          <a:xfrm>
            <a:off x="2908991" y="2848770"/>
            <a:ext cx="10051014" cy="1015663"/>
            <a:chOff x="3088301" y="4007317"/>
            <a:chExt cx="3507542" cy="567813"/>
          </a:xfrm>
        </p:grpSpPr>
        <p:sp>
          <p:nvSpPr>
            <p:cNvPr id="59" name="TextBox 4">
              <a:extLst>
                <a:ext uri="{FF2B5EF4-FFF2-40B4-BE49-F238E27FC236}">
                  <a16:creationId xmlns:a16="http://schemas.microsoft.com/office/drawing/2014/main" id="{CD3E5FA4-6FFF-47EE-B420-31658EF98973}"/>
                </a:ext>
              </a:extLst>
            </p:cNvPr>
            <p:cNvSpPr txBox="1"/>
            <p:nvPr/>
          </p:nvSpPr>
          <p:spPr>
            <a:xfrm>
              <a:off x="3088301" y="4007317"/>
              <a:ext cx="3177159" cy="567813"/>
            </a:xfrm>
            <a:prstGeom prst="rect">
              <a:avLst/>
            </a:prstGeom>
            <a:noFill/>
          </p:spPr>
          <p:txBody>
            <a:bodyPr wrap="non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baseline="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Tạm</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biệt</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và</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hẹn</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gặp</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6000" b="1" i="0" u="none" strike="noStrike" kern="1200" cap="none" spc="0" normalizeH="0" noProof="0" dirty="0" err="1"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lại</a:t>
              </a:r>
              <a:r>
                <a:rPr kumimoji="0" lang="en-US" altLang="zh-CN" sz="6000" b="1" i="0" u="none" strike="noStrike" kern="1200" cap="none" spc="0" normalizeH="0" noProof="0" dirty="0" smtClean="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a:t>
              </a:r>
              <a:endParaRPr kumimoji="0" lang="en-US" altLang="zh-CN" sz="6000" b="1" i="0" u="none" strike="noStrike" kern="1200" cap="none" spc="0" normalizeH="0" baseline="0" noProof="0" dirty="0">
                <a:ln>
                  <a:noFill/>
                </a:ln>
                <a:solidFill>
                  <a:srgbClr val="F7885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0" name="TextBox 4">
              <a:extLst>
                <a:ext uri="{FF2B5EF4-FFF2-40B4-BE49-F238E27FC236}">
                  <a16:creationId xmlns:a16="http://schemas.microsoft.com/office/drawing/2014/main" id="{857DE838-B33C-4F7C-9C06-1ADDEC37F72B}"/>
                </a:ext>
              </a:extLst>
            </p:cNvPr>
            <p:cNvSpPr txBox="1"/>
            <p:nvPr/>
          </p:nvSpPr>
          <p:spPr>
            <a:xfrm flipH="1">
              <a:off x="6109942" y="4024916"/>
              <a:ext cx="485901" cy="510351"/>
            </a:xfrm>
            <a:prstGeom prst="rect">
              <a:avLst/>
            </a:prstGeom>
            <a:noFill/>
          </p:spPr>
          <p:txBody>
            <a:bodyPr wrap="square" rtlCol="0">
              <a:spAutoFit/>
            </a:bodyPr>
            <a:lstStyle/>
            <a:p>
              <a:pPr marL="0" marR="0" lvl="0" indent="0" algn="ctr" defTabSz="1218895" rtl="0" eaLnBrk="1" fontAlgn="auto" latinLnBrk="0" hangingPunct="1">
                <a:lnSpc>
                  <a:spcPct val="100000"/>
                </a:lnSpc>
                <a:spcBef>
                  <a:spcPts val="0"/>
                </a:spcBef>
                <a:spcAft>
                  <a:spcPts val="0"/>
                </a:spcAft>
                <a:buClrTx/>
                <a:buSzTx/>
                <a:buFontTx/>
                <a:buNone/>
                <a:tabLst/>
                <a:defRPr/>
              </a:pPr>
              <a:r>
                <a:rPr kumimoji="0" lang="en-US" altLang="zh-CN" sz="5332" b="0" i="0" u="none" strike="noStrike" kern="1200" cap="none" spc="0" normalizeH="0" baseline="0" noProof="0" dirty="0">
                  <a:ln>
                    <a:noFill/>
                  </a:ln>
                  <a:solidFill>
                    <a:srgbClr val="F7885E"/>
                  </a:solidFill>
                  <a:effectLst/>
                  <a:uLnTx/>
                  <a:uFillTx/>
                  <a:latin typeface="微软雅黑" panose="020B0503020204020204" pitchFamily="34" charset="-122"/>
                  <a:ea typeface="微软雅黑" panose="020B0503020204020204" pitchFamily="34" charset="-122"/>
                  <a:cs typeface="+mn-cs"/>
                </a:rPr>
                <a:t>》</a:t>
              </a:r>
            </a:p>
          </p:txBody>
        </p:sp>
      </p:grpSp>
      <p:grpSp>
        <p:nvGrpSpPr>
          <p:cNvPr id="63" name="组合 62">
            <a:extLst>
              <a:ext uri="{FF2B5EF4-FFF2-40B4-BE49-F238E27FC236}">
                <a16:creationId xmlns:a16="http://schemas.microsoft.com/office/drawing/2014/main" id="{605B4A93-7101-446B-8BE0-3AFB7E081352}"/>
              </a:ext>
            </a:extLst>
          </p:cNvPr>
          <p:cNvGrpSpPr/>
          <p:nvPr/>
        </p:nvGrpSpPr>
        <p:grpSpPr>
          <a:xfrm>
            <a:off x="6254456" y="3786660"/>
            <a:ext cx="3348774" cy="183284"/>
            <a:chOff x="1839287" y="5184146"/>
            <a:chExt cx="2767715" cy="95254"/>
          </a:xfrm>
        </p:grpSpPr>
        <p:grpSp>
          <p:nvGrpSpPr>
            <p:cNvPr id="64" name="组合 63">
              <a:extLst>
                <a:ext uri="{FF2B5EF4-FFF2-40B4-BE49-F238E27FC236}">
                  <a16:creationId xmlns:a16="http://schemas.microsoft.com/office/drawing/2014/main" id="{3844681C-F114-4BE6-943F-65EE13D7CCD5}"/>
                </a:ext>
              </a:extLst>
            </p:cNvPr>
            <p:cNvGrpSpPr/>
            <p:nvPr/>
          </p:nvGrpSpPr>
          <p:grpSpPr>
            <a:xfrm>
              <a:off x="2591031" y="5184150"/>
              <a:ext cx="2015971" cy="95250"/>
              <a:chOff x="2425983" y="5170170"/>
              <a:chExt cx="2015971" cy="156210"/>
            </a:xfrm>
          </p:grpSpPr>
          <p:grpSp>
            <p:nvGrpSpPr>
              <p:cNvPr id="76" name="组合 75">
                <a:extLst>
                  <a:ext uri="{FF2B5EF4-FFF2-40B4-BE49-F238E27FC236}">
                    <a16:creationId xmlns:a16="http://schemas.microsoft.com/office/drawing/2014/main" id="{408235C2-1E7B-431D-AC84-1FECFB405AA7}"/>
                  </a:ext>
                </a:extLst>
              </p:cNvPr>
              <p:cNvGrpSpPr/>
              <p:nvPr/>
            </p:nvGrpSpPr>
            <p:grpSpPr>
              <a:xfrm>
                <a:off x="2425983" y="5179695"/>
                <a:ext cx="1009343" cy="146685"/>
                <a:chOff x="2425983" y="5179695"/>
                <a:chExt cx="1009343" cy="146685"/>
              </a:xfrm>
            </p:grpSpPr>
            <p:grpSp>
              <p:nvGrpSpPr>
                <p:cNvPr id="92" name="组合 91">
                  <a:extLst>
                    <a:ext uri="{FF2B5EF4-FFF2-40B4-BE49-F238E27FC236}">
                      <a16:creationId xmlns:a16="http://schemas.microsoft.com/office/drawing/2014/main" id="{DB21C740-ED13-4EA0-86DB-C4D8F9141AA1}"/>
                    </a:ext>
                  </a:extLst>
                </p:cNvPr>
                <p:cNvGrpSpPr/>
                <p:nvPr/>
              </p:nvGrpSpPr>
              <p:grpSpPr>
                <a:xfrm>
                  <a:off x="2425983" y="5186045"/>
                  <a:ext cx="504518" cy="140335"/>
                  <a:chOff x="2425983" y="5186045"/>
                  <a:chExt cx="504518" cy="140335"/>
                </a:xfrm>
              </p:grpSpPr>
              <p:grpSp>
                <p:nvGrpSpPr>
                  <p:cNvPr id="100" name="组合 99">
                    <a:extLst>
                      <a:ext uri="{FF2B5EF4-FFF2-40B4-BE49-F238E27FC236}">
                        <a16:creationId xmlns:a16="http://schemas.microsoft.com/office/drawing/2014/main" id="{C56D7486-B527-4E0A-AC4E-D806E09CDB99}"/>
                      </a:ext>
                    </a:extLst>
                  </p:cNvPr>
                  <p:cNvGrpSpPr/>
                  <p:nvPr/>
                </p:nvGrpSpPr>
                <p:grpSpPr>
                  <a:xfrm>
                    <a:off x="2425983" y="5189220"/>
                    <a:ext cx="253693" cy="137160"/>
                    <a:chOff x="2425983" y="5189220"/>
                    <a:chExt cx="253693" cy="137160"/>
                  </a:xfrm>
                </p:grpSpPr>
                <p:cxnSp>
                  <p:nvCxnSpPr>
                    <p:cNvPr id="104" name="直接连接符 103">
                      <a:extLst>
                        <a:ext uri="{FF2B5EF4-FFF2-40B4-BE49-F238E27FC236}">
                          <a16:creationId xmlns:a16="http://schemas.microsoft.com/office/drawing/2014/main" id="{26330D60-6A56-45F0-888C-B74E95F01EB4}"/>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id="{2C921645-79D3-4FD6-B23E-F693799BBC6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101" name="组合 100">
                    <a:extLst>
                      <a:ext uri="{FF2B5EF4-FFF2-40B4-BE49-F238E27FC236}">
                        <a16:creationId xmlns:a16="http://schemas.microsoft.com/office/drawing/2014/main" id="{61FB4294-F565-426B-9F64-34171AF82896}"/>
                      </a:ext>
                    </a:extLst>
                  </p:cNvPr>
                  <p:cNvGrpSpPr/>
                  <p:nvPr/>
                </p:nvGrpSpPr>
                <p:grpSpPr>
                  <a:xfrm>
                    <a:off x="2676808" y="5186045"/>
                    <a:ext cx="253693" cy="137160"/>
                    <a:chOff x="2425983" y="5189220"/>
                    <a:chExt cx="253693" cy="137160"/>
                  </a:xfrm>
                </p:grpSpPr>
                <p:cxnSp>
                  <p:nvCxnSpPr>
                    <p:cNvPr id="102" name="直接连接符 101">
                      <a:extLst>
                        <a:ext uri="{FF2B5EF4-FFF2-40B4-BE49-F238E27FC236}">
                          <a16:creationId xmlns:a16="http://schemas.microsoft.com/office/drawing/2014/main" id="{4D8E9762-7FA2-43C7-A10E-3709AAD0AC58}"/>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id="{39CDA4AA-E988-4B4D-87A2-2DE966B63F2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93" name="组合 92">
                  <a:extLst>
                    <a:ext uri="{FF2B5EF4-FFF2-40B4-BE49-F238E27FC236}">
                      <a16:creationId xmlns:a16="http://schemas.microsoft.com/office/drawing/2014/main" id="{1D7FF1D0-1CBC-4437-8827-417E93A9D8F8}"/>
                    </a:ext>
                  </a:extLst>
                </p:cNvPr>
                <p:cNvGrpSpPr/>
                <p:nvPr/>
              </p:nvGrpSpPr>
              <p:grpSpPr>
                <a:xfrm>
                  <a:off x="2930808" y="5179695"/>
                  <a:ext cx="504518" cy="140335"/>
                  <a:chOff x="2425983" y="5186045"/>
                  <a:chExt cx="504518" cy="140335"/>
                </a:xfrm>
              </p:grpSpPr>
              <p:grpSp>
                <p:nvGrpSpPr>
                  <p:cNvPr id="94" name="组合 93">
                    <a:extLst>
                      <a:ext uri="{FF2B5EF4-FFF2-40B4-BE49-F238E27FC236}">
                        <a16:creationId xmlns:a16="http://schemas.microsoft.com/office/drawing/2014/main" id="{21424741-9A82-40B0-B174-3F9ADF4F2764}"/>
                      </a:ext>
                    </a:extLst>
                  </p:cNvPr>
                  <p:cNvGrpSpPr/>
                  <p:nvPr/>
                </p:nvGrpSpPr>
                <p:grpSpPr>
                  <a:xfrm>
                    <a:off x="2425983" y="5189220"/>
                    <a:ext cx="253693" cy="137160"/>
                    <a:chOff x="2425983" y="5189220"/>
                    <a:chExt cx="253693" cy="137160"/>
                  </a:xfrm>
                </p:grpSpPr>
                <p:cxnSp>
                  <p:nvCxnSpPr>
                    <p:cNvPr id="98" name="直接连接符 97">
                      <a:extLst>
                        <a:ext uri="{FF2B5EF4-FFF2-40B4-BE49-F238E27FC236}">
                          <a16:creationId xmlns:a16="http://schemas.microsoft.com/office/drawing/2014/main" id="{B8A333BB-6EBD-4037-A133-61C0199671EE}"/>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B3C9DC6A-0A4D-4707-9BE8-BA0FC51C9097}"/>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95" name="组合 94">
                    <a:extLst>
                      <a:ext uri="{FF2B5EF4-FFF2-40B4-BE49-F238E27FC236}">
                        <a16:creationId xmlns:a16="http://schemas.microsoft.com/office/drawing/2014/main" id="{8A29C631-B7BD-4789-90CC-32473E0135D6}"/>
                      </a:ext>
                    </a:extLst>
                  </p:cNvPr>
                  <p:cNvGrpSpPr/>
                  <p:nvPr/>
                </p:nvGrpSpPr>
                <p:grpSpPr>
                  <a:xfrm>
                    <a:off x="2676808" y="5186045"/>
                    <a:ext cx="253693" cy="137160"/>
                    <a:chOff x="2425983" y="5189220"/>
                    <a:chExt cx="253693" cy="137160"/>
                  </a:xfrm>
                </p:grpSpPr>
                <p:cxnSp>
                  <p:nvCxnSpPr>
                    <p:cNvPr id="96" name="直接连接符 95">
                      <a:extLst>
                        <a:ext uri="{FF2B5EF4-FFF2-40B4-BE49-F238E27FC236}">
                          <a16:creationId xmlns:a16="http://schemas.microsoft.com/office/drawing/2014/main" id="{2978B843-23FA-4453-B237-CC70BB1DA7F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9B021610-7F08-43DC-9B1D-D1ACE73EC3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nvGrpSpPr>
              <p:cNvPr id="77" name="组合 76">
                <a:extLst>
                  <a:ext uri="{FF2B5EF4-FFF2-40B4-BE49-F238E27FC236}">
                    <a16:creationId xmlns:a16="http://schemas.microsoft.com/office/drawing/2014/main" id="{254DC550-E7E8-4115-8699-28C89136C091}"/>
                  </a:ext>
                </a:extLst>
              </p:cNvPr>
              <p:cNvGrpSpPr/>
              <p:nvPr/>
            </p:nvGrpSpPr>
            <p:grpSpPr>
              <a:xfrm>
                <a:off x="3432611" y="5170170"/>
                <a:ext cx="1009343" cy="146685"/>
                <a:chOff x="2425983" y="5179695"/>
                <a:chExt cx="1009343" cy="146685"/>
              </a:xfrm>
            </p:grpSpPr>
            <p:grpSp>
              <p:nvGrpSpPr>
                <p:cNvPr id="78" name="组合 77">
                  <a:extLst>
                    <a:ext uri="{FF2B5EF4-FFF2-40B4-BE49-F238E27FC236}">
                      <a16:creationId xmlns:a16="http://schemas.microsoft.com/office/drawing/2014/main" id="{5B3E3196-5DD9-443D-A6F1-36489AFD4531}"/>
                    </a:ext>
                  </a:extLst>
                </p:cNvPr>
                <p:cNvGrpSpPr/>
                <p:nvPr/>
              </p:nvGrpSpPr>
              <p:grpSpPr>
                <a:xfrm>
                  <a:off x="2425983" y="5186045"/>
                  <a:ext cx="504518" cy="140335"/>
                  <a:chOff x="2425983" y="5186045"/>
                  <a:chExt cx="504518" cy="140335"/>
                </a:xfrm>
              </p:grpSpPr>
              <p:grpSp>
                <p:nvGrpSpPr>
                  <p:cNvPr id="86" name="组合 85">
                    <a:extLst>
                      <a:ext uri="{FF2B5EF4-FFF2-40B4-BE49-F238E27FC236}">
                        <a16:creationId xmlns:a16="http://schemas.microsoft.com/office/drawing/2014/main" id="{58340FF8-805C-4F71-A3CF-D528ADCCD411}"/>
                      </a:ext>
                    </a:extLst>
                  </p:cNvPr>
                  <p:cNvGrpSpPr/>
                  <p:nvPr/>
                </p:nvGrpSpPr>
                <p:grpSpPr>
                  <a:xfrm>
                    <a:off x="2425983" y="5189220"/>
                    <a:ext cx="253693" cy="137160"/>
                    <a:chOff x="2425983" y="5189220"/>
                    <a:chExt cx="253693" cy="137160"/>
                  </a:xfrm>
                </p:grpSpPr>
                <p:cxnSp>
                  <p:nvCxnSpPr>
                    <p:cNvPr id="90" name="直接连接符 89">
                      <a:extLst>
                        <a:ext uri="{FF2B5EF4-FFF2-40B4-BE49-F238E27FC236}">
                          <a16:creationId xmlns:a16="http://schemas.microsoft.com/office/drawing/2014/main" id="{FFABC373-55BD-4B66-87D8-7D2FFAA576C5}"/>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0AE5B5F8-0F44-4916-B4DF-BAC0FEA50FD9}"/>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7" name="组合 86">
                    <a:extLst>
                      <a:ext uri="{FF2B5EF4-FFF2-40B4-BE49-F238E27FC236}">
                        <a16:creationId xmlns:a16="http://schemas.microsoft.com/office/drawing/2014/main" id="{419EF4CF-4BA1-4629-BE1F-456C058E1322}"/>
                      </a:ext>
                    </a:extLst>
                  </p:cNvPr>
                  <p:cNvGrpSpPr/>
                  <p:nvPr/>
                </p:nvGrpSpPr>
                <p:grpSpPr>
                  <a:xfrm>
                    <a:off x="2676808" y="5186045"/>
                    <a:ext cx="253693" cy="137160"/>
                    <a:chOff x="2425983" y="5189220"/>
                    <a:chExt cx="253693" cy="137160"/>
                  </a:xfrm>
                </p:grpSpPr>
                <p:cxnSp>
                  <p:nvCxnSpPr>
                    <p:cNvPr id="88" name="直接连接符 87">
                      <a:extLst>
                        <a:ext uri="{FF2B5EF4-FFF2-40B4-BE49-F238E27FC236}">
                          <a16:creationId xmlns:a16="http://schemas.microsoft.com/office/drawing/2014/main" id="{6C1F6B89-D6BA-4717-82DC-6435D4088963}"/>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4A6FEE04-4962-420A-9596-384907F184CD}"/>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a:extLst>
                    <a:ext uri="{FF2B5EF4-FFF2-40B4-BE49-F238E27FC236}">
                      <a16:creationId xmlns:a16="http://schemas.microsoft.com/office/drawing/2014/main" id="{EB33F9E1-2AC9-44B3-9631-73B31FA573C0}"/>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a16="http://schemas.microsoft.com/office/drawing/2014/main" id="{768E6D97-122C-48B6-85E2-6D4364DC9C91}"/>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a16="http://schemas.microsoft.com/office/drawing/2014/main" id="{66D3F490-7F6D-4CE4-9909-64344FA13AC1}"/>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8E394D78-521F-4680-8323-50CD68FF6514}"/>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a16="http://schemas.microsoft.com/office/drawing/2014/main" id="{85BE85EC-1151-43BF-95F5-4D5918B742BB}"/>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a16="http://schemas.microsoft.com/office/drawing/2014/main" id="{91792A22-F969-415F-BE2E-BBF86C5CF2E2}"/>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6EB41A3C-8A11-4612-B619-A86C6F95365C}"/>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grpSp>
          <p:nvGrpSpPr>
            <p:cNvPr id="65" name="组合 64">
              <a:extLst>
                <a:ext uri="{FF2B5EF4-FFF2-40B4-BE49-F238E27FC236}">
                  <a16:creationId xmlns:a16="http://schemas.microsoft.com/office/drawing/2014/main" id="{00763642-2C96-441D-9BDF-89C3A776E29C}"/>
                </a:ext>
              </a:extLst>
            </p:cNvPr>
            <p:cNvGrpSpPr/>
            <p:nvPr/>
          </p:nvGrpSpPr>
          <p:grpSpPr>
            <a:xfrm>
              <a:off x="1839287" y="5184146"/>
              <a:ext cx="758518" cy="87506"/>
              <a:chOff x="2676808" y="5179695"/>
              <a:chExt cx="758518" cy="143510"/>
            </a:xfrm>
          </p:grpSpPr>
          <p:grpSp>
            <p:nvGrpSpPr>
              <p:cNvPr id="66" name="组合 65">
                <a:extLst>
                  <a:ext uri="{FF2B5EF4-FFF2-40B4-BE49-F238E27FC236}">
                    <a16:creationId xmlns:a16="http://schemas.microsoft.com/office/drawing/2014/main" id="{50DA46B3-FEC9-47C3-96A1-5ECBA9BB34B4}"/>
                  </a:ext>
                </a:extLst>
              </p:cNvPr>
              <p:cNvGrpSpPr/>
              <p:nvPr/>
            </p:nvGrpSpPr>
            <p:grpSpPr>
              <a:xfrm>
                <a:off x="2676808" y="5186045"/>
                <a:ext cx="253693" cy="137160"/>
                <a:chOff x="2425983" y="5189220"/>
                <a:chExt cx="253693" cy="137160"/>
              </a:xfrm>
            </p:grpSpPr>
            <p:cxnSp>
              <p:nvCxnSpPr>
                <p:cNvPr id="74" name="直接连接符 73">
                  <a:extLst>
                    <a:ext uri="{FF2B5EF4-FFF2-40B4-BE49-F238E27FC236}">
                      <a16:creationId xmlns:a16="http://schemas.microsoft.com/office/drawing/2014/main" id="{BBFD002D-21B2-40AE-90BF-0872B53720AF}"/>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13A05D76-B19B-43A6-860F-590F7E23A606}"/>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7" name="组合 66">
                <a:extLst>
                  <a:ext uri="{FF2B5EF4-FFF2-40B4-BE49-F238E27FC236}">
                    <a16:creationId xmlns:a16="http://schemas.microsoft.com/office/drawing/2014/main" id="{60081575-6CEB-46D0-8930-90DB11D648F0}"/>
                  </a:ext>
                </a:extLst>
              </p:cNvPr>
              <p:cNvGrpSpPr/>
              <p:nvPr/>
            </p:nvGrpSpPr>
            <p:grpSpPr>
              <a:xfrm>
                <a:off x="2930808" y="5179695"/>
                <a:ext cx="504518" cy="140335"/>
                <a:chOff x="2425983" y="5186045"/>
                <a:chExt cx="504518" cy="140335"/>
              </a:xfrm>
            </p:grpSpPr>
            <p:grpSp>
              <p:nvGrpSpPr>
                <p:cNvPr id="68" name="组合 67">
                  <a:extLst>
                    <a:ext uri="{FF2B5EF4-FFF2-40B4-BE49-F238E27FC236}">
                      <a16:creationId xmlns:a16="http://schemas.microsoft.com/office/drawing/2014/main" id="{C9EEBF7B-BBB6-49C8-88E6-2AF604608A9F}"/>
                    </a:ext>
                  </a:extLst>
                </p:cNvPr>
                <p:cNvGrpSpPr/>
                <p:nvPr/>
              </p:nvGrpSpPr>
              <p:grpSpPr>
                <a:xfrm>
                  <a:off x="2425983" y="5189220"/>
                  <a:ext cx="253693" cy="137160"/>
                  <a:chOff x="2425983" y="5189220"/>
                  <a:chExt cx="253693" cy="137160"/>
                </a:xfrm>
              </p:grpSpPr>
              <p:cxnSp>
                <p:nvCxnSpPr>
                  <p:cNvPr id="72" name="直接连接符 71">
                    <a:extLst>
                      <a:ext uri="{FF2B5EF4-FFF2-40B4-BE49-F238E27FC236}">
                        <a16:creationId xmlns:a16="http://schemas.microsoft.com/office/drawing/2014/main" id="{9B6ACC4F-83FB-4C20-9C71-F61AE0A5F34C}"/>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9E88735F-9CD9-43B0-8FC0-9386633A7AAF}"/>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nvGrpSpPr>
                <p:cNvPr id="69" name="组合 68">
                  <a:extLst>
                    <a:ext uri="{FF2B5EF4-FFF2-40B4-BE49-F238E27FC236}">
                      <a16:creationId xmlns:a16="http://schemas.microsoft.com/office/drawing/2014/main" id="{09D98CF4-2EEC-4711-8E2A-2428993115A7}"/>
                    </a:ext>
                  </a:extLst>
                </p:cNvPr>
                <p:cNvGrpSpPr/>
                <p:nvPr/>
              </p:nvGrpSpPr>
              <p:grpSpPr>
                <a:xfrm>
                  <a:off x="2676808" y="5186045"/>
                  <a:ext cx="253693" cy="137160"/>
                  <a:chOff x="2425983" y="5189220"/>
                  <a:chExt cx="253693" cy="137160"/>
                </a:xfrm>
              </p:grpSpPr>
              <p:cxnSp>
                <p:nvCxnSpPr>
                  <p:cNvPr id="70" name="直接连接符 69">
                    <a:extLst>
                      <a:ext uri="{FF2B5EF4-FFF2-40B4-BE49-F238E27FC236}">
                        <a16:creationId xmlns:a16="http://schemas.microsoft.com/office/drawing/2014/main" id="{3B59D779-477F-448B-8143-A36B924B407B}"/>
                      </a:ext>
                    </a:extLst>
                  </p:cNvPr>
                  <p:cNvCxnSpPr/>
                  <p:nvPr/>
                </p:nvCxnSpPr>
                <p:spPr>
                  <a:xfrm>
                    <a:off x="2425983"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65836F16-DBF0-41FD-B708-E0F7D16D8A13}"/>
                      </a:ext>
                    </a:extLst>
                  </p:cNvPr>
                  <p:cNvCxnSpPr>
                    <a:cxnSpLocks/>
                  </p:cNvCxnSpPr>
                  <p:nvPr/>
                </p:nvCxnSpPr>
                <p:spPr>
                  <a:xfrm flipH="1">
                    <a:off x="2552959" y="5189220"/>
                    <a:ext cx="126717" cy="137160"/>
                  </a:xfrm>
                  <a:prstGeom prst="line">
                    <a:avLst/>
                  </a:prstGeom>
                  <a:ln>
                    <a:solidFill>
                      <a:srgbClr val="F7885E"/>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32212505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left)">
                                      <p:cBhvr>
                                        <p:cTn id="17" dur="750"/>
                                        <p:tgtEl>
                                          <p:spTgt spid="63"/>
                                        </p:tgtEl>
                                      </p:cBhvr>
                                    </p:animEffect>
                                  </p:childTnLst>
                                </p:cTn>
                              </p:par>
                              <p:par>
                                <p:cTn id="18" presetID="2" presetClass="entr" presetSubtype="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750" fill="hold"/>
                                        <p:tgtEl>
                                          <p:spTgt spid="57"/>
                                        </p:tgtEl>
                                        <p:attrNameLst>
                                          <p:attrName>ppt_x</p:attrName>
                                        </p:attrNameLst>
                                      </p:cBhvr>
                                      <p:tavLst>
                                        <p:tav tm="0">
                                          <p:val>
                                            <p:strVal val="#ppt_x"/>
                                          </p:val>
                                        </p:tav>
                                        <p:tav tm="100000">
                                          <p:val>
                                            <p:strVal val="#ppt_x"/>
                                          </p:val>
                                        </p:tav>
                                      </p:tavLst>
                                    </p:anim>
                                    <p:anim calcmode="lin" valueType="num">
                                      <p:cBhvr additive="base">
                                        <p:cTn id="21" dur="75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1204</TotalTime>
  <Words>815</Words>
  <Application>Microsoft Office PowerPoint</Application>
  <PresentationFormat>Custom</PresentationFormat>
  <Paragraphs>71</Paragraphs>
  <Slides>15</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微软雅黑</vt:lpstr>
      <vt:lpstr>宋体</vt:lpstr>
      <vt:lpstr>Arial</vt:lpstr>
      <vt:lpstr>Calibri</vt:lpstr>
      <vt:lpstr>等线</vt:lpstr>
      <vt:lpstr>ITC Avant Garde Std Bk</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287</cp:revision>
  <dcterms:created xsi:type="dcterms:W3CDTF">2022-07-10T01:37:20Z</dcterms:created>
  <dcterms:modified xsi:type="dcterms:W3CDTF">2023-02-04T21:59:37Z</dcterms:modified>
</cp:coreProperties>
</file>